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3" r:id="rId4"/>
    <p:sldId id="265" r:id="rId5"/>
    <p:sldId id="284" r:id="rId6"/>
    <p:sldId id="285" r:id="rId7"/>
    <p:sldId id="279" r:id="rId8"/>
    <p:sldId id="288" r:id="rId9"/>
    <p:sldId id="278" r:id="rId10"/>
    <p:sldId id="294" r:id="rId11"/>
    <p:sldId id="293" r:id="rId12"/>
    <p:sldId id="290" r:id="rId13"/>
    <p:sldId id="298" r:id="rId14"/>
    <p:sldId id="299" r:id="rId15"/>
    <p:sldId id="30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3A4-2757-4A39-9BB9-A0E8E15FEEA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0F0-5F4F-43E7-AC8B-806858A65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4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3A4-2757-4A39-9BB9-A0E8E15FEEA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0F0-5F4F-43E7-AC8B-806858A65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8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3A4-2757-4A39-9BB9-A0E8E15FEEA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0F0-5F4F-43E7-AC8B-806858A65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5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3A4-2757-4A39-9BB9-A0E8E15FEEA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0F0-5F4F-43E7-AC8B-806858A65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1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3A4-2757-4A39-9BB9-A0E8E15FEEA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0F0-5F4F-43E7-AC8B-806858A65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1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3A4-2757-4A39-9BB9-A0E8E15FEEA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0F0-5F4F-43E7-AC8B-806858A65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1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3A4-2757-4A39-9BB9-A0E8E15FEEA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0F0-5F4F-43E7-AC8B-806858A65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0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3A4-2757-4A39-9BB9-A0E8E15FEEA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0F0-5F4F-43E7-AC8B-806858A65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3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3A4-2757-4A39-9BB9-A0E8E15FEEA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0F0-5F4F-43E7-AC8B-806858A65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2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3A4-2757-4A39-9BB9-A0E8E15FEEA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0F0-5F4F-43E7-AC8B-806858A65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9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73A4-2757-4A39-9BB9-A0E8E15FEEA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50F0-5F4F-43E7-AC8B-806858A65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3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73A4-2757-4A39-9BB9-A0E8E15FEEAB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50F0-5F4F-43E7-AC8B-806858A65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7730" r="-1515" b="9081"/>
          <a:stretch/>
        </p:blipFill>
        <p:spPr>
          <a:xfrm>
            <a:off x="0" y="0"/>
            <a:ext cx="123702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61309" y="1"/>
            <a:ext cx="6802581" cy="225829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ГУ ЯО «Рыбинский детский дом»</a:t>
            </a:r>
            <a:br>
              <a:rPr lang="ru-RU" sz="18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Творческий проект</a:t>
            </a: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ФРУКТОВЫЙ САЛАТ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5" t="21668" r="17452" b="41454"/>
          <a:stretch/>
        </p:blipFill>
        <p:spPr>
          <a:xfrm>
            <a:off x="7370618" y="2105892"/>
            <a:ext cx="2895600" cy="247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37" y="2258291"/>
            <a:ext cx="3810720" cy="3012281"/>
          </a:xfrm>
        </p:spPr>
      </p:pic>
      <p:sp>
        <p:nvSpPr>
          <p:cNvPr id="6" name="Прямоугольник 5"/>
          <p:cNvSpPr/>
          <p:nvPr/>
        </p:nvSpPr>
        <p:spPr>
          <a:xfrm>
            <a:off x="8174182" y="4456588"/>
            <a:ext cx="278476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Прилепский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Артем</a:t>
            </a:r>
          </a:p>
        </p:txBody>
      </p:sp>
    </p:spTree>
    <p:extLst>
      <p:ext uri="{BB962C8B-B14F-4D97-AF65-F5344CB8AC3E}">
        <p14:creationId xmlns:p14="http://schemas.microsoft.com/office/powerpoint/2010/main" val="15272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6"/>
          <a:stretch/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36816" r="15692" b="16186"/>
          <a:stretch/>
        </p:blipFill>
        <p:spPr>
          <a:xfrm>
            <a:off x="1087957" y="848908"/>
            <a:ext cx="3082261" cy="232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3" t="20010" r="15171" b="18558"/>
          <a:stretch/>
        </p:blipFill>
        <p:spPr>
          <a:xfrm>
            <a:off x="7409017" y="920939"/>
            <a:ext cx="2995825" cy="218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1856509" y="3668294"/>
            <a:ext cx="8884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Яблоки, груши и бананы режем небольшими кубиками 1 – 1.5 см.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4"/>
          <a:stretch/>
        </p:blipFill>
        <p:spPr>
          <a:xfrm>
            <a:off x="4402581" y="920939"/>
            <a:ext cx="2774073" cy="21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61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t="20897" r="20897" b="17703"/>
          <a:stretch/>
        </p:blipFill>
        <p:spPr>
          <a:xfrm>
            <a:off x="791571" y="1368758"/>
            <a:ext cx="4612942" cy="39524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00299" y="1064525"/>
            <a:ext cx="54454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красивые </a:t>
            </a:r>
            <a:r>
              <a:rPr lang="ru-RU" sz="2800" dirty="0" err="1" smtClean="0"/>
              <a:t>креманки</a:t>
            </a:r>
            <a:r>
              <a:rPr lang="ru-RU" sz="2800" dirty="0" smtClean="0"/>
              <a:t> складываем подготовленные фрукты горкой.</a:t>
            </a:r>
          </a:p>
          <a:p>
            <a:endParaRPr lang="ru-RU" sz="2800" dirty="0" smtClean="0"/>
          </a:p>
          <a:p>
            <a:r>
              <a:rPr lang="ru-RU" sz="2800" dirty="0" smtClean="0"/>
              <a:t>Заливаем сладким йогуртом.</a:t>
            </a:r>
          </a:p>
          <a:p>
            <a:endParaRPr lang="ru-RU" sz="2800" dirty="0" smtClean="0"/>
          </a:p>
          <a:p>
            <a:r>
              <a:rPr lang="ru-RU" sz="2800" dirty="0" smtClean="0"/>
              <a:t>Для взрослых можно воспользоваться несладким классическим йогуртом.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75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9496"/>
          <a:stretch/>
        </p:blipFill>
        <p:spPr>
          <a:xfrm>
            <a:off x="0" y="-25879"/>
            <a:ext cx="12192000" cy="6883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2"/>
          <a:stretch/>
        </p:blipFill>
        <p:spPr>
          <a:xfrm>
            <a:off x="1447076" y="949728"/>
            <a:ext cx="3443580" cy="27056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47077" y="3796145"/>
            <a:ext cx="3443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украшения салата подойдет вареный чернослив, виноград, разные ягоды и орехи.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02036" y="949728"/>
            <a:ext cx="4281055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Самый лучший наш салат –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Тот самый, что фруктовый.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Полезен очень, говорят,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 общем-то, дешёвый.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Тебе чтоб, друг, его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сваять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Труда совсем не надо,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Ведь компоненты можно взять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Почти что все из сада!</a:t>
            </a:r>
          </a:p>
        </p:txBody>
      </p:sp>
    </p:spTree>
    <p:extLst>
      <p:ext uri="{BB962C8B-B14F-4D97-AF65-F5344CB8AC3E}">
        <p14:creationId xmlns:p14="http://schemas.microsoft.com/office/powerpoint/2010/main" val="1255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0" b="9496"/>
          <a:stretch/>
        </p:blipFill>
        <p:spPr>
          <a:xfrm>
            <a:off x="0" y="0"/>
            <a:ext cx="12335774" cy="68838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098" y="569343"/>
            <a:ext cx="7832784" cy="181109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Рецепт фруктового салата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3600" b="1" dirty="0" smtClean="0"/>
              <a:t>на 4 порции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0557" y="2560320"/>
            <a:ext cx="8074325" cy="36166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28477"/>
              </p:ext>
            </p:extLst>
          </p:nvPr>
        </p:nvGraphicFramePr>
        <p:xfrm>
          <a:off x="2563091" y="2380440"/>
          <a:ext cx="580505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527">
                  <a:extLst>
                    <a:ext uri="{9D8B030D-6E8A-4147-A177-3AD203B41FA5}">
                      <a16:colId xmlns:a16="http://schemas.microsoft.com/office/drawing/2014/main" val="809439777"/>
                    </a:ext>
                  </a:extLst>
                </a:gridCol>
                <a:gridCol w="2902527">
                  <a:extLst>
                    <a:ext uri="{9D8B030D-6E8A-4147-A177-3AD203B41FA5}">
                      <a16:colId xmlns:a16="http://schemas.microsoft.com/office/drawing/2014/main" val="147938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Киви 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2 шт.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05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Мандарин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 шт.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839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Банан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 шт.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53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Яблоко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 шт.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0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Груша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 шт.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37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Йогурт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 коробка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15896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23" y="2795304"/>
            <a:ext cx="2336649" cy="23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3" y="159327"/>
            <a:ext cx="697899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14109" y="2493818"/>
            <a:ext cx="36714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Рецепт фруктового салата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1200" b="1" dirty="0"/>
              <a:t>на 4 порции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322202"/>
              </p:ext>
            </p:extLst>
          </p:nvPr>
        </p:nvGraphicFramePr>
        <p:xfrm>
          <a:off x="5306291" y="3352799"/>
          <a:ext cx="4239490" cy="291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327">
                  <a:extLst>
                    <a:ext uri="{9D8B030D-6E8A-4147-A177-3AD203B41FA5}">
                      <a16:colId xmlns:a16="http://schemas.microsoft.com/office/drawing/2014/main" val="1361287696"/>
                    </a:ext>
                  </a:extLst>
                </a:gridCol>
                <a:gridCol w="2175163">
                  <a:extLst>
                    <a:ext uri="{9D8B030D-6E8A-4147-A177-3AD203B41FA5}">
                      <a16:colId xmlns:a16="http://schemas.microsoft.com/office/drawing/2014/main" val="2864243190"/>
                    </a:ext>
                  </a:extLst>
                </a:gridCol>
              </a:tblGrid>
              <a:tr h="351253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Киви 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2 шт.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08538"/>
                  </a:ext>
                </a:extLst>
              </a:tr>
              <a:tr h="632256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Мандарин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шт.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255127"/>
                  </a:ext>
                </a:extLst>
              </a:tr>
              <a:tr h="351253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Банан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шт.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768479"/>
                  </a:ext>
                </a:extLst>
              </a:tr>
              <a:tr h="351253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Яблоко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шт.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821668"/>
                  </a:ext>
                </a:extLst>
              </a:tr>
              <a:tr h="351253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Груша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шт.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293840"/>
                  </a:ext>
                </a:extLst>
              </a:tr>
              <a:tr h="351253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Йогурт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коробка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16505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>
          <a:xfrm>
            <a:off x="1870365" y="159327"/>
            <a:ext cx="2770908" cy="64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5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0"/>
            <a:ext cx="70104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6036" y="2660073"/>
            <a:ext cx="5652655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Рецепт фруктового салата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1200" b="1" dirty="0"/>
              <a:t>на 4 порции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89189"/>
              </p:ext>
            </p:extLst>
          </p:nvPr>
        </p:nvGraphicFramePr>
        <p:xfrm>
          <a:off x="3616036" y="3214068"/>
          <a:ext cx="565265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723">
                  <a:extLst>
                    <a:ext uri="{9D8B030D-6E8A-4147-A177-3AD203B41FA5}">
                      <a16:colId xmlns:a16="http://schemas.microsoft.com/office/drawing/2014/main" val="1374304986"/>
                    </a:ext>
                  </a:extLst>
                </a:gridCol>
                <a:gridCol w="2783932">
                  <a:extLst>
                    <a:ext uri="{9D8B030D-6E8A-4147-A177-3AD203B41FA5}">
                      <a16:colId xmlns:a16="http://schemas.microsoft.com/office/drawing/2014/main" val="1216691494"/>
                    </a:ext>
                  </a:extLst>
                </a:gridCol>
              </a:tblGrid>
              <a:tr h="47570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Киви 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36238"/>
                  </a:ext>
                </a:extLst>
              </a:tr>
              <a:tr h="47570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Мандарин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 </a:t>
                      </a:r>
                      <a:r>
                        <a:rPr lang="ru-RU" sz="2800" dirty="0" err="1" smtClean="0"/>
                        <a:t>шт</a:t>
                      </a:r>
                      <a:endParaRPr lang="ru-RU" sz="2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259053"/>
                  </a:ext>
                </a:extLst>
              </a:tr>
              <a:tr h="47570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Банан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 </a:t>
                      </a:r>
                      <a:r>
                        <a:rPr lang="ru-RU" sz="2800" dirty="0" err="1" smtClean="0"/>
                        <a:t>шт</a:t>
                      </a:r>
                      <a:endParaRPr lang="ru-RU" sz="2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993426"/>
                  </a:ext>
                </a:extLst>
              </a:tr>
              <a:tr h="47570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Яблоко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 </a:t>
                      </a:r>
                      <a:r>
                        <a:rPr lang="ru-RU" sz="2800" dirty="0" err="1" smtClean="0"/>
                        <a:t>шт</a:t>
                      </a:r>
                      <a:endParaRPr lang="ru-RU" sz="2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86484"/>
                  </a:ext>
                </a:extLst>
              </a:tr>
              <a:tr h="47570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Груша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 </a:t>
                      </a:r>
                      <a:r>
                        <a:rPr lang="ru-RU" sz="2800" dirty="0" err="1" smtClean="0"/>
                        <a:t>шт</a:t>
                      </a:r>
                      <a:endParaRPr lang="ru-RU" sz="2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599231"/>
                  </a:ext>
                </a:extLst>
              </a:tr>
              <a:tr h="47570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Йогурт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коробка</a:t>
                      </a:r>
                      <a:endParaRPr lang="ru-RU" sz="2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556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29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" t="453" r="-424" b="9439"/>
          <a:stretch/>
        </p:blipFill>
        <p:spPr>
          <a:xfrm>
            <a:off x="-51758" y="0"/>
            <a:ext cx="12370279" cy="68666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42204" y="776377"/>
            <a:ext cx="9765102" cy="54005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b="1" i="0" dirty="0" smtClean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</a:p>
          <a:p>
            <a:pPr marL="0" indent="0">
              <a:buNone/>
            </a:pP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Оценить свои кулинарные способности.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Разработать проект.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Изучить рецепты 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риготовить понравившийся салат.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Формировать умение самостоятельно расширять знания и кругозор.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7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r="1" b="10200"/>
          <a:stretch/>
        </p:blipFill>
        <p:spPr>
          <a:xfrm>
            <a:off x="-169817" y="0"/>
            <a:ext cx="12136582" cy="6830290"/>
          </a:xfrm>
          <a:prstGeom prst="rect">
            <a:avLst/>
          </a:prstGeom>
        </p:spPr>
      </p:pic>
      <p:sp>
        <p:nvSpPr>
          <p:cNvPr id="10" name="7-конечная звезда 9"/>
          <p:cNvSpPr/>
          <p:nvPr/>
        </p:nvSpPr>
        <p:spPr>
          <a:xfrm>
            <a:off x="4219302" y="2364377"/>
            <a:ext cx="3304903" cy="18288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Звездочка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обдумывания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1920240" y="849086"/>
            <a:ext cx="2403566" cy="151529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Обоснование проекта,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1247503" y="4349931"/>
            <a:ext cx="2741416" cy="1645919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Экономические расчеты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3004457" y="5336178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>
            <a:off x="4219302" y="4572000"/>
            <a:ext cx="2370314" cy="15283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Инвентарь и посуда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4892038" y="483326"/>
            <a:ext cx="2279471" cy="150222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Выбор идеи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7739741" y="1123406"/>
            <a:ext cx="2240282" cy="1240971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Самооценка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Реклама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7804461" y="2886891"/>
            <a:ext cx="2671949" cy="13062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Технология приготовления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5695406" y="5184648"/>
            <a:ext cx="45719" cy="1515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носка-облако 24"/>
          <p:cNvSpPr/>
          <p:nvPr/>
        </p:nvSpPr>
        <p:spPr>
          <a:xfrm>
            <a:off x="6589616" y="4349931"/>
            <a:ext cx="2854829" cy="1645919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Правила безопасности и санитария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Выноска-облако 25"/>
          <p:cNvSpPr/>
          <p:nvPr/>
        </p:nvSpPr>
        <p:spPr>
          <a:xfrm>
            <a:off x="914401" y="2730137"/>
            <a:ext cx="224681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Рецепт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6" t="-553" r="917" b="-367"/>
          <a:stretch/>
        </p:blipFill>
        <p:spPr>
          <a:xfrm>
            <a:off x="-221672" y="0"/>
            <a:ext cx="12413672" cy="760614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01092" y="1018903"/>
            <a:ext cx="7869382" cy="731520"/>
          </a:xfrm>
        </p:spPr>
        <p:txBody>
          <a:bodyPr anchor="t"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Open Sans"/>
              </a:rPr>
              <a:t>Выбор идеи и обоснование проекта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48691" y="1981200"/>
            <a:ext cx="9143999" cy="4195763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smtClean="0">
                <a:effectLst/>
                <a:latin typeface="Open Sans"/>
              </a:rPr>
              <a:t>Мы долго думал, что же выбрать: и остановил свой выбор на фруктовом салате.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0" i="0" dirty="0" smtClean="0">
                <a:effectLst/>
                <a:latin typeface="Open Sans"/>
              </a:rPr>
              <a:t> Потому что его готовить не сложно и быстро;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0" i="0" dirty="0" smtClean="0">
                <a:effectLst/>
                <a:latin typeface="Open Sans"/>
              </a:rPr>
              <a:t> экономично;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0" i="0" dirty="0" smtClean="0">
                <a:effectLst/>
                <a:latin typeface="Open Sans"/>
              </a:rPr>
              <a:t> он очень вкусный и полезный.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0" i="0" dirty="0" smtClean="0">
                <a:effectLst/>
                <a:latin typeface="Open Sans"/>
              </a:rPr>
              <a:t>Сочные, сладкие фрукты в сочетании с йогуртом заряжают здоровьем, оптимизмом и радостью</a:t>
            </a: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0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9496"/>
          <a:stretch/>
        </p:blipFill>
        <p:spPr>
          <a:xfrm>
            <a:off x="0" y="0"/>
            <a:ext cx="12192000" cy="688387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78777" y="731520"/>
            <a:ext cx="5917474" cy="95916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Экономические расчеты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610569"/>
              </p:ext>
            </p:extLst>
          </p:nvPr>
        </p:nvGraphicFramePr>
        <p:xfrm>
          <a:off x="3500845" y="1690688"/>
          <a:ext cx="569540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469">
                  <a:extLst>
                    <a:ext uri="{9D8B030D-6E8A-4147-A177-3AD203B41FA5}">
                      <a16:colId xmlns:a16="http://schemas.microsoft.com/office/drawing/2014/main" val="56574600"/>
                    </a:ext>
                  </a:extLst>
                </a:gridCol>
                <a:gridCol w="1898469">
                  <a:extLst>
                    <a:ext uri="{9D8B030D-6E8A-4147-A177-3AD203B41FA5}">
                      <a16:colId xmlns:a16="http://schemas.microsoft.com/office/drawing/2014/main" val="3431559940"/>
                    </a:ext>
                  </a:extLst>
                </a:gridCol>
                <a:gridCol w="1898469">
                  <a:extLst>
                    <a:ext uri="{9D8B030D-6E8A-4147-A177-3AD203B41FA5}">
                      <a16:colId xmlns:a16="http://schemas.microsoft.com/office/drawing/2014/main" val="3624625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Продукт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Вес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Стоимость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784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Киви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198 грамм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руб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00коп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3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Мандарин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230 грамм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19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руб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45 коп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70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Банан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276 грамм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руб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53 коп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92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Яблоко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198 грамм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14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руб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34 коп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1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Груша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200 грамм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17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руб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67 коп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52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Йогурт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коробка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36 рублей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23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Итого: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125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руб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99 коп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11136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" r="37343"/>
          <a:stretch/>
        </p:blipFill>
        <p:spPr>
          <a:xfrm>
            <a:off x="1632857" y="1664893"/>
            <a:ext cx="1867988" cy="29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9496"/>
          <a:stretch/>
        </p:blipFill>
        <p:spPr>
          <a:xfrm>
            <a:off x="0" y="125559"/>
            <a:ext cx="12192000" cy="688387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794" y="901337"/>
            <a:ext cx="7981406" cy="78935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Инвентарь и посуда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4409" r="166"/>
          <a:stretch/>
        </p:blipFill>
        <p:spPr>
          <a:xfrm>
            <a:off x="1192116" y="2782491"/>
            <a:ext cx="7811589" cy="293527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6278">
            <a:off x="3259659" y="1793886"/>
            <a:ext cx="1292271" cy="12436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37761" y="2222693"/>
            <a:ext cx="1058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ложка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77" y="3657087"/>
            <a:ext cx="1866063" cy="16627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104811" y="3244334"/>
            <a:ext cx="1737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контейнер под отходы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705" y="1471759"/>
            <a:ext cx="1659522" cy="12125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74932" y="1804101"/>
            <a:ext cx="1528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креманка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9496"/>
          <a:stretch/>
        </p:blipFill>
        <p:spPr>
          <a:xfrm>
            <a:off x="0" y="169816"/>
            <a:ext cx="12192000" cy="68838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914399"/>
            <a:ext cx="7093131" cy="100522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Правила безопасности и санитария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14562" r="3789" b="30504"/>
          <a:stretch/>
        </p:blipFill>
        <p:spPr>
          <a:xfrm>
            <a:off x="3461658" y="2011681"/>
            <a:ext cx="7262948" cy="377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3" r="24780" b="6554"/>
          <a:stretch/>
        </p:blipFill>
        <p:spPr>
          <a:xfrm>
            <a:off x="1489165" y="1919627"/>
            <a:ext cx="2116183" cy="39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9"/>
          <a:stretch/>
        </p:blipFill>
        <p:spPr>
          <a:xfrm>
            <a:off x="0" y="12357"/>
            <a:ext cx="12192000" cy="68456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28" y="1122217"/>
            <a:ext cx="7453746" cy="99752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Моем и очищаем от кожуры необходимые продукты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 t="21909" r="14809" b="16649"/>
          <a:stretch/>
        </p:blipFill>
        <p:spPr>
          <a:xfrm>
            <a:off x="2161309" y="2422721"/>
            <a:ext cx="6434051" cy="357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39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9496"/>
          <a:stretch/>
        </p:blipFill>
        <p:spPr>
          <a:xfrm>
            <a:off x="-283360" y="-25879"/>
            <a:ext cx="12192000" cy="68838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79" y="746870"/>
            <a:ext cx="6434122" cy="94381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Порядок приготовления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t="22713" r="15181" b="17998"/>
          <a:stretch/>
        </p:blipFill>
        <p:spPr>
          <a:xfrm>
            <a:off x="1704109" y="1690688"/>
            <a:ext cx="2704768" cy="2140724"/>
          </a:xfrm>
        </p:spPr>
      </p:pic>
      <p:sp>
        <p:nvSpPr>
          <p:cNvPr id="13" name="Прямоугольник 12"/>
          <p:cNvSpPr/>
          <p:nvPr/>
        </p:nvSpPr>
        <p:spPr>
          <a:xfrm rot="10800000" flipV="1">
            <a:off x="1593271" y="4262299"/>
            <a:ext cx="2815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Киви нарезаем  колечками, каждое колечко на 4 части. </a:t>
            </a:r>
            <a:endParaRPr lang="ru-RU" sz="24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21169" r="18097" b="16209"/>
          <a:stretch/>
        </p:blipFill>
        <p:spPr>
          <a:xfrm>
            <a:off x="7166652" y="1690688"/>
            <a:ext cx="2763204" cy="21407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54982" y="3934691"/>
            <a:ext cx="3560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Дольки мандарина можно разрезать </a:t>
            </a:r>
            <a:r>
              <a:rPr lang="ru-RU" sz="2400" dirty="0"/>
              <a:t>на 3 -4 части, в зависимости от  размера мандарина.</a:t>
            </a:r>
          </a:p>
        </p:txBody>
      </p:sp>
    </p:spTree>
    <p:extLst>
      <p:ext uri="{BB962C8B-B14F-4D97-AF65-F5344CB8AC3E}">
        <p14:creationId xmlns:p14="http://schemas.microsoft.com/office/powerpoint/2010/main" val="15037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355</Words>
  <Application>Microsoft Office PowerPoint</Application>
  <PresentationFormat>Широкоэкранный</PresentationFormat>
  <Paragraphs>120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Times New Roman</vt:lpstr>
      <vt:lpstr>Wingdings</vt:lpstr>
      <vt:lpstr>Тема Office</vt:lpstr>
      <vt:lpstr>ГУ ЯО «Рыбинский детский дом» Творческий проект ФРУКТОВЫЙ САЛАТ</vt:lpstr>
      <vt:lpstr>Презентация PowerPoint</vt:lpstr>
      <vt:lpstr>Презентация PowerPoint</vt:lpstr>
      <vt:lpstr>Выбор идеи и обоснование проекта</vt:lpstr>
      <vt:lpstr>Экономические расчеты</vt:lpstr>
      <vt:lpstr>Инвентарь и посуда</vt:lpstr>
      <vt:lpstr>Правила безопасности и санитария</vt:lpstr>
      <vt:lpstr>Моем и очищаем от кожуры необходимые продукты </vt:lpstr>
      <vt:lpstr>Порядок приготовления</vt:lpstr>
      <vt:lpstr>Презентация PowerPoint</vt:lpstr>
      <vt:lpstr>Презентация PowerPoint</vt:lpstr>
      <vt:lpstr>Презентация PowerPoint</vt:lpstr>
      <vt:lpstr>Рецепт фруктового салата на 4 порции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2021-04-27T07:04:42Z</dcterms:created>
  <dcterms:modified xsi:type="dcterms:W3CDTF">2021-04-28T17:03:33Z</dcterms:modified>
</cp:coreProperties>
</file>