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80A9-CD72-430F-99C5-BF13F4A0EE69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151C7-08DC-4CEE-9C42-4323D7686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315200" cy="2362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навыков на занятиях по декоративно-прикладному творчеству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5181600"/>
            <a:ext cx="7239000" cy="1345722"/>
          </a:xfrm>
        </p:spPr>
        <p:txBody>
          <a:bodyPr>
            <a:norm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Инструктор по труду : Соколова Татьяна Владимировна</a:t>
            </a:r>
          </a:p>
          <a:p>
            <a:pPr algn="ctr"/>
            <a:r>
              <a:rPr lang="ru-RU" sz="1400" dirty="0" smtClean="0"/>
              <a:t>ГОУ ЯО </a:t>
            </a:r>
            <a:r>
              <a:rPr lang="ru-RU" sz="1400" dirty="0" err="1" smtClean="0"/>
              <a:t>Рыбинский</a:t>
            </a:r>
            <a:r>
              <a:rPr lang="ru-RU" sz="1400" dirty="0" smtClean="0"/>
              <a:t> специальный коррекционный детский дом</a:t>
            </a:r>
          </a:p>
          <a:p>
            <a:pPr algn="ctr"/>
            <a:r>
              <a:rPr lang="ru-RU" sz="1400" dirty="0" smtClean="0"/>
              <a:t>2015 год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228600"/>
            <a:ext cx="8153400" cy="42672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Хотя материалы, применяемые на занятиях, достаточно хорошо изучены, тем не менее, они продолжают таить в себе неограниченные возможности. Постоянно находясь в поиске новых приемов работы, педагогу необходимо искать новые удачные сочетания материалов и приемов, экспериментировать с ними, чтобы дети в полной мере испытали настоящую творческую радость.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Задача педагога заключается в том, чтобы повысить уровень восприятия детьми окружающей действительности: в предметах, явлениях, поступках; научить детей понимать истинную красоту, которая не всегда может быть яркой, громкой, а может быть тихой и спокойной, скромной и неброской. Нужно учить не только воспринимать доброе и прекрасное, но и подводить их к тому, чтобы они были деятельными в своей жизни. Вместе с тем, одна из важнейших задач педагога – научить ребенка творческому видению. Ведь именно это умение отличает человека-творца, человека-созидателя. В.А. Сухомлинский считал, что именно дух исследования, пытливости и любознательности пробуждает у детей интерес к труду. Он считал, что умение только тогда станет интересным и увлекательным, «если оно озаряется ярким светом мысли, чувств, творчества, красоты, игры». </a:t>
            </a:r>
          </a:p>
          <a:p>
            <a:endParaRPr lang="ru-RU" sz="1600" dirty="0"/>
          </a:p>
        </p:txBody>
      </p:sp>
      <p:pic>
        <p:nvPicPr>
          <p:cNvPr id="4" name="Picture 3" descr="DSC01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95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5486400" cy="60198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примере коллективной деятельности можно наблюдать процесс формирования простейших социальных мотивов, заключающихся в стремлении сделать полезное не только для себя, но и для других.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Ребёнок начинает выполнять свои маленькие обязанности не ради похвалы взрослого и не ради достижения лидерства, а ради результата, стремясь удовлетворить потребности окружающих людей. Теперь он действует по собственной инициативе - это свидетельствует о превращении усваиваемых социальных норм и требований во внутренние мотивы деятельности.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Важнейшим результатом такой целенаправленной, определенным образом организованной деятельности является улучшение эмоционального климата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коллективе,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отношениях детей с взрослыми, со сверстниками, а также обогащение, расширение и коррекция (в случаях необходимости) эмоционального опыта.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алина Григорьева фото - Православные знакомства - Православная Социальная Се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8382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лодцы - Картинка 16912/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53000"/>
            <a:ext cx="1390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пасибо за внимание - Картинка 14647/2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«Коммуникация»?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543800" cy="327660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Психологический словарь определяет понятие «коммуникация» как «взаимодействие двух или более людей, состоящее в обмене между ними информацией познавательного или аффективно-оценочного характера. Следовательно, это предполагает сообщение партнерами друг другу какого-то определенного объема новой информации и достаточной мотивации, что является необходимым условием осуществления коммуникативного акта.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ематические встреч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1924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Исследования педагогов и психологов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848600" cy="44196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Теоретические основы формирования коммуникативных умений личности в философском аспекте рассматривались в трудах А.А.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Бодалева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Брудного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Л.С.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И.А. Зимней, М.С. Кагана, М.И. Лисиной, Н.И.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Шевандрина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Я.А.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Яноушека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Идеи о том, что общение играет важную роль в формировании личности, получили свое развитие в трудах отечественных психологов: Ананьева В.Г.,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Бодалева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Л.С., Леонтьева А.Н., Ломова Б.Ф.,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Лурии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А.Р., Мясищева В.Н., Петровского А.В. и др.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Татьяна Зубарева - Фотографии - Портал информационной и технической поддержки ПО образовательных учреждений Р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196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519923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занятиях по декоративно-прикладному творчеству создаётся атмосфера сотворчества, содружества, соавторства, которая позволяет детям проявить свои организаторские, коммуникативные способности в решении творческих задач. </a:t>
            </a:r>
          </a:p>
        </p:txBody>
      </p:sp>
      <p:pic>
        <p:nvPicPr>
          <p:cNvPr id="4098" name="Picture 2" descr="DSC01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43200"/>
            <a:ext cx="3438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еселые колоб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391400" cy="4495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675680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декоративно-прикладному творчеству не только учат детей практическим навыкам, но и развивают в них творческое начало, эмоциональное отношение к художественной деятельности, воспитывают в них нравственно-эстетические чувства.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 представления о творчестве как о процессе сугубо индивидуальном, между тем для современного человека особенно важна способность творчески работать 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коллективе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у детей способностей творчески работать в коллективе, осваивать навыки командного взаимодействия, - одна из важнейших задач современного образования. Коллективная деятельность предполагает непосредственное объединение усилий разных детей для решения ка­кой-либо единой задачи.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Ёлочные игр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38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lub-drug.ru/wp-content/uploads/2011/04/school-children_6-150x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459932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совместном творчестве и педагог, и его воспитанники особенно заинтересованы в конечном результате. В такой деятельности возникает особая атмосфера сотворчества, где каждый ребенок осознаёт, что от его работы зависит результат общей композиции, где каждый этап работы – звенья единой цепи.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SC01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SC01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048297" cy="188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SC01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91000"/>
            <a:ext cx="3324671" cy="22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SC011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91000"/>
            <a:ext cx="3124200" cy="221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52400"/>
            <a:ext cx="7467600" cy="548640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1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такой деятельности очевидна и в более широком плане, т.к. позволяет найти дополнительные пути объединения детей, развития мотивации к обучающей творческой деятельности.</a:t>
            </a:r>
          </a:p>
          <a:p>
            <a:pPr lvl="0" algn="just"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Коллективная работа становится новым импульсом для воспитания добрых чувств, для понимания красоты, помогает убедиться в необходимости достижения мира, толерантности, общественного согласия.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Распростронение и обобщение пед.опыта - Сайт filimonovaolga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48012"/>
            <a:ext cx="74676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для коллективного творчества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Коллективное творчество принципиально отличается от другой коллективной деятельности тем, что предполагает не подавление личных интересов и инициатив каждого ради достижения некого важного для всех результата, а максимальное использование с этой целью инициативы и энергии всех участников. Для развития творческой деятельности необходимо создание определенных условий. Если учащимся интересно, если их увлечь и заинтриговать, помочь вообразить будущее изделие, создать стимул, то они будут заниматься этой деятельностью долго, упорно, порой забывая про время и про то, что что-то может не получиться. Однако для того, чтобы процесс творчества достиг цели, необходимо вдохновить каждого ребенка, вдохнуть в него искорку какого-то замысла, какой-то идеи и тогда он будет чувствовать свою роль в этом процессе. Для педагога очень важно создать такие условия, чтобы воспитанникам было интересно созидать.</a:t>
            </a:r>
          </a:p>
          <a:p>
            <a:endParaRPr lang="ru-RU" dirty="0"/>
          </a:p>
        </p:txBody>
      </p:sp>
      <p:pic>
        <p:nvPicPr>
          <p:cNvPr id="5" name="Рисунок 4" descr="В конце письма - Картинка 18151/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19600"/>
            <a:ext cx="17335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>
            <a:norm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процессе обучения необходимо создать особую обстановку, атмосферу. Кабинет, где проходят занятия, доложен напоминать творческую мастерскую, в нем должен царить особый дух –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дух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детства, радости, добра, красоты, творчества. В кабинете можно  найти место для предметов декоративно-прикладного и народного творчества, разных поделок, сделанных детьми на занятиях. На занятиях дети могут изучать разные техники декоративно-прикладного искусства, использовать различные материалы и знакомиться не только с народными промыслами своей страны, но и с декоративно-прикладным искусством других стран, что помогает увидеть в нем черты неповторимого своеобразия. </a:t>
            </a:r>
          </a:p>
          <a:p>
            <a:endParaRPr lang="ru-RU" dirty="0"/>
          </a:p>
        </p:txBody>
      </p:sp>
      <p:pic>
        <p:nvPicPr>
          <p:cNvPr id="23554" name="Picture 2" descr="D:\ФОТОГРАФИИ\РОЗЫ\DSCN3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2571750" cy="2717800"/>
          </a:xfrm>
          <a:prstGeom prst="rect">
            <a:avLst/>
          </a:prstGeom>
          <a:noFill/>
        </p:spPr>
      </p:pic>
      <p:pic>
        <p:nvPicPr>
          <p:cNvPr id="5" name="Picture 5" descr="G:\Рисунки\рисунки, поделки\DSC05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3505200" cy="2628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</TotalTime>
  <Words>725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«Формирование коммуникативных навыков на занятиях по декоративно-прикладному творчеству»</vt:lpstr>
      <vt:lpstr>Что же такое «Коммуникация»?</vt:lpstr>
      <vt:lpstr>Исследования педагогов и психологов</vt:lpstr>
      <vt:lpstr>Слайд 4</vt:lpstr>
      <vt:lpstr>Слайд 5</vt:lpstr>
      <vt:lpstr>Слайд 6</vt:lpstr>
      <vt:lpstr>Слайд 7</vt:lpstr>
      <vt:lpstr>Условия для коллективного творчества 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у подростков креативности, творческости, как черты личности»</dc:title>
  <dc:creator>АЛЕКСЕЙ</dc:creator>
  <cp:lastModifiedBy>АЛЕКСЕЙ</cp:lastModifiedBy>
  <cp:revision>29</cp:revision>
  <dcterms:created xsi:type="dcterms:W3CDTF">2014-01-09T15:40:54Z</dcterms:created>
  <dcterms:modified xsi:type="dcterms:W3CDTF">2015-01-27T16:56:18Z</dcterms:modified>
</cp:coreProperties>
</file>