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3" r:id="rId6"/>
    <p:sldId id="276" r:id="rId7"/>
    <p:sldId id="260" r:id="rId8"/>
    <p:sldId id="269" r:id="rId9"/>
    <p:sldId id="270" r:id="rId10"/>
    <p:sldId id="271" r:id="rId11"/>
    <p:sldId id="272" r:id="rId12"/>
    <p:sldId id="274" r:id="rId13"/>
    <p:sldId id="275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42852"/>
            <a:ext cx="7851648" cy="1857388"/>
          </a:xfrm>
        </p:spPr>
        <p:txBody>
          <a:bodyPr>
            <a:normAutofit/>
          </a:bodyPr>
          <a:lstStyle/>
          <a:p>
            <a:pPr algn="ctr"/>
            <a:r>
              <a:rPr lang="ru-RU" sz="4000" b="0" i="1" dirty="0" smtClean="0">
                <a:solidFill>
                  <a:schemeClr val="bg1"/>
                </a:solidFill>
                <a:effectLst/>
              </a:rPr>
              <a:t>Анализ работы за 2017-2018 учебный год</a:t>
            </a:r>
            <a:endParaRPr lang="ru-RU" sz="4000" b="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286388"/>
            <a:ext cx="7854696" cy="71438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Педагог дополнительного образования </a:t>
            </a:r>
          </a:p>
          <a:p>
            <a:pPr algn="ctr"/>
            <a:r>
              <a:rPr lang="ru-RU" sz="2000" dirty="0" smtClean="0"/>
              <a:t>Соколова Т.В.</a:t>
            </a:r>
          </a:p>
          <a:p>
            <a:pPr algn="ctr"/>
            <a:r>
              <a:rPr lang="ru-RU" sz="2000" dirty="0" smtClean="0"/>
              <a:t>Город Рыбинск 2018 год</a:t>
            </a:r>
          </a:p>
          <a:p>
            <a:pPr algn="ctr"/>
            <a:endParaRPr lang="ru-RU" sz="2000" dirty="0"/>
          </a:p>
        </p:txBody>
      </p:sp>
      <p:pic>
        <p:nvPicPr>
          <p:cNvPr id="1026" name="Picture 2" descr="G:\Снимок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068" y="2000240"/>
            <a:ext cx="4153196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j-lt"/>
              </a:rPr>
              <a:t>Конкурс добрых дел от журнала «Классный журнал 2012»</a:t>
            </a:r>
          </a:p>
          <a:p>
            <a:r>
              <a:rPr lang="ru-RU" sz="1800" dirty="0" smtClean="0">
                <a:latin typeface="+mj-lt"/>
              </a:rPr>
              <a:t>Селезнев Александр, Леонов Даниил(фото) – участие</a:t>
            </a:r>
          </a:p>
          <a:p>
            <a:r>
              <a:rPr lang="ru-RU" sz="1800" b="1" dirty="0" smtClean="0">
                <a:latin typeface="+mj-lt"/>
              </a:rPr>
              <a:t>Проект «Герои нашей улицы» </a:t>
            </a:r>
            <a:r>
              <a:rPr lang="ru-RU" sz="1800" dirty="0" smtClean="0">
                <a:latin typeface="+mj-lt"/>
              </a:rPr>
              <a:t>Проект реализуется с использованием гранта Президента Российской федерации</a:t>
            </a:r>
          </a:p>
          <a:p>
            <a:r>
              <a:rPr lang="ru-RU" sz="1800" dirty="0" smtClean="0">
                <a:latin typeface="+mj-lt"/>
              </a:rPr>
              <a:t>Леонов Даниил, Селезнев Александр, Мухина Александра, </a:t>
            </a:r>
            <a:r>
              <a:rPr lang="ru-RU" sz="1800" dirty="0" err="1" smtClean="0">
                <a:latin typeface="+mj-lt"/>
              </a:rPr>
              <a:t>Курут</a:t>
            </a:r>
            <a:r>
              <a:rPr lang="ru-RU" sz="1800" dirty="0" smtClean="0">
                <a:latin typeface="+mj-lt"/>
              </a:rPr>
              <a:t> Вера, Калошина Екатерина, </a:t>
            </a:r>
            <a:r>
              <a:rPr lang="ru-RU" sz="1800" dirty="0" err="1" smtClean="0">
                <a:latin typeface="+mj-lt"/>
              </a:rPr>
              <a:t>Свистунова</a:t>
            </a:r>
            <a:r>
              <a:rPr lang="ru-RU" sz="1800" dirty="0" smtClean="0">
                <a:latin typeface="+mj-lt"/>
              </a:rPr>
              <a:t> Анна, </a:t>
            </a:r>
            <a:r>
              <a:rPr lang="ru-RU" sz="1800" dirty="0" err="1" smtClean="0">
                <a:latin typeface="+mj-lt"/>
              </a:rPr>
              <a:t>ДолженковаСабрина</a:t>
            </a:r>
            <a:r>
              <a:rPr lang="ru-RU" sz="1800" dirty="0" smtClean="0">
                <a:latin typeface="+mj-lt"/>
              </a:rPr>
              <a:t> – финалисты</a:t>
            </a:r>
          </a:p>
          <a:p>
            <a:r>
              <a:rPr lang="ru-RU" sz="1800" b="1" dirty="0" err="1" smtClean="0">
                <a:latin typeface="+mj-lt"/>
              </a:rPr>
              <a:t>Обласная</a:t>
            </a:r>
            <a:r>
              <a:rPr lang="ru-RU" sz="1800" b="1" dirty="0" smtClean="0">
                <a:latin typeface="+mj-lt"/>
              </a:rPr>
              <a:t> социальная акция «</a:t>
            </a:r>
            <a:r>
              <a:rPr lang="ru-RU" sz="1800" b="1" dirty="0" err="1" smtClean="0">
                <a:latin typeface="+mj-lt"/>
              </a:rPr>
              <a:t>Дети-детям</a:t>
            </a:r>
            <a:r>
              <a:rPr lang="ru-RU" sz="1800" b="1" dirty="0" smtClean="0">
                <a:latin typeface="+mj-lt"/>
              </a:rPr>
              <a:t>»</a:t>
            </a:r>
          </a:p>
          <a:p>
            <a:r>
              <a:rPr lang="ru-RU" sz="1800" dirty="0" smtClean="0">
                <a:latin typeface="+mj-lt"/>
              </a:rPr>
              <a:t>Мухина Александра, </a:t>
            </a:r>
            <a:r>
              <a:rPr lang="ru-RU" sz="1800" dirty="0" err="1" smtClean="0">
                <a:latin typeface="+mj-lt"/>
              </a:rPr>
              <a:t>Курут</a:t>
            </a:r>
            <a:r>
              <a:rPr lang="ru-RU" sz="1800" dirty="0" smtClean="0">
                <a:latin typeface="+mj-lt"/>
              </a:rPr>
              <a:t> Вера, </a:t>
            </a:r>
            <a:r>
              <a:rPr lang="ru-RU" sz="1800" dirty="0" err="1" smtClean="0">
                <a:latin typeface="+mj-lt"/>
              </a:rPr>
              <a:t>Свистунова</a:t>
            </a:r>
            <a:r>
              <a:rPr lang="ru-RU" sz="1800" dirty="0" smtClean="0">
                <a:latin typeface="+mj-lt"/>
              </a:rPr>
              <a:t> Анна-участие</a:t>
            </a:r>
          </a:p>
          <a:p>
            <a:r>
              <a:rPr lang="ru-RU" sz="1800" b="1" dirty="0" smtClean="0">
                <a:latin typeface="+mj-lt"/>
              </a:rPr>
              <a:t>Международный торжественный сбор «Единый час духовности «Голубь мира»</a:t>
            </a:r>
          </a:p>
          <a:p>
            <a:r>
              <a:rPr lang="ru-RU" sz="1800" dirty="0" smtClean="0">
                <a:latin typeface="+mj-lt"/>
              </a:rPr>
              <a:t>Коллектив детей- участие</a:t>
            </a:r>
          </a:p>
          <a:p>
            <a:r>
              <a:rPr lang="ru-RU" sz="1800" b="1" dirty="0" smtClean="0">
                <a:latin typeface="+mj-lt"/>
              </a:rPr>
              <a:t>Муниципальный этап регионального конкурса фотографий "Беспризорник«</a:t>
            </a:r>
          </a:p>
          <a:p>
            <a:r>
              <a:rPr lang="ru-RU" sz="1800" dirty="0" err="1" smtClean="0">
                <a:latin typeface="+mj-lt"/>
              </a:rPr>
              <a:t>Свистунова</a:t>
            </a:r>
            <a:r>
              <a:rPr lang="ru-RU" sz="1800" dirty="0" smtClean="0">
                <a:latin typeface="+mj-lt"/>
              </a:rPr>
              <a:t> Анна-1 место,  Лазарев Александр- 2место,  </a:t>
            </a:r>
            <a:r>
              <a:rPr lang="ru-RU" sz="1800" dirty="0" err="1" smtClean="0">
                <a:latin typeface="+mj-lt"/>
              </a:rPr>
              <a:t>Долженкова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Сабрина</a:t>
            </a:r>
            <a:r>
              <a:rPr lang="ru-RU" sz="1800" dirty="0" smtClean="0">
                <a:latin typeface="+mj-lt"/>
              </a:rPr>
              <a:t>, </a:t>
            </a:r>
            <a:r>
              <a:rPr lang="ru-RU" sz="1800" dirty="0" err="1" smtClean="0">
                <a:latin typeface="+mj-lt"/>
              </a:rPr>
              <a:t>Курут</a:t>
            </a:r>
            <a:r>
              <a:rPr lang="ru-RU" sz="1800" dirty="0" smtClean="0">
                <a:latin typeface="+mj-lt"/>
              </a:rPr>
              <a:t> Вера,  Смыслов Александр, Леонов Даниил, Чернов Алексей, Куликов Александр, Селезнев Александр – участие</a:t>
            </a:r>
          </a:p>
          <a:p>
            <a:r>
              <a:rPr lang="ru-RU" sz="1800" b="1" dirty="0" smtClean="0">
                <a:latin typeface="+mj-lt"/>
              </a:rPr>
              <a:t>Всероссийский творческий конкурс «Уроки безопасности» БЭБИ  АРТ</a:t>
            </a:r>
          </a:p>
          <a:p>
            <a:r>
              <a:rPr lang="ru-RU" sz="1800" dirty="0" err="1" smtClean="0">
                <a:latin typeface="+mj-lt"/>
              </a:rPr>
              <a:t>Долженкова</a:t>
            </a:r>
            <a:r>
              <a:rPr lang="ru-RU" sz="1800" dirty="0" smtClean="0">
                <a:latin typeface="+mj-lt"/>
              </a:rPr>
              <a:t> </a:t>
            </a:r>
            <a:r>
              <a:rPr lang="ru-RU" sz="1800" dirty="0" err="1" smtClean="0">
                <a:latin typeface="+mj-lt"/>
              </a:rPr>
              <a:t>Сабрина</a:t>
            </a:r>
            <a:r>
              <a:rPr lang="ru-RU" sz="1800" dirty="0" smtClean="0">
                <a:latin typeface="+mj-lt"/>
              </a:rPr>
              <a:t>, </a:t>
            </a:r>
            <a:r>
              <a:rPr lang="ru-RU" sz="1800" dirty="0" err="1" smtClean="0">
                <a:latin typeface="+mj-lt"/>
              </a:rPr>
              <a:t>Курут</a:t>
            </a:r>
            <a:r>
              <a:rPr lang="ru-RU" sz="1800" dirty="0" smtClean="0">
                <a:latin typeface="+mj-lt"/>
              </a:rPr>
              <a:t> Вера, Селезнев Александр, Цветков Владимир, Чернов Алексей-1 место</a:t>
            </a:r>
            <a:endParaRPr lang="ru-RU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86544"/>
          </a:xfrm>
        </p:spPr>
        <p:txBody>
          <a:bodyPr>
            <a:normAutofit fontScale="92500"/>
          </a:bodyPr>
          <a:lstStyle/>
          <a:p>
            <a:r>
              <a:rPr lang="ru-RU" sz="1900" b="1" dirty="0" smtClean="0">
                <a:latin typeface="+mj-lt"/>
              </a:rPr>
              <a:t>Всероссийский творческий конкурс «Сказку дарит Новый год»</a:t>
            </a:r>
          </a:p>
          <a:p>
            <a:r>
              <a:rPr lang="ru-RU" sz="1900" dirty="0" err="1" smtClean="0">
                <a:latin typeface="+mj-lt"/>
              </a:rPr>
              <a:t>Курут</a:t>
            </a:r>
            <a:r>
              <a:rPr lang="ru-RU" sz="1900" dirty="0" smtClean="0">
                <a:latin typeface="+mj-lt"/>
              </a:rPr>
              <a:t> Вера, Селезнев Александр, Цветков Владимир, Чернов Алексей, </a:t>
            </a:r>
            <a:r>
              <a:rPr lang="ru-RU" sz="1900" dirty="0" err="1" smtClean="0">
                <a:latin typeface="+mj-lt"/>
              </a:rPr>
              <a:t>Смородинов</a:t>
            </a:r>
            <a:r>
              <a:rPr lang="ru-RU" sz="1900" dirty="0" smtClean="0">
                <a:latin typeface="+mj-lt"/>
              </a:rPr>
              <a:t> Даня - 1 место</a:t>
            </a:r>
          </a:p>
          <a:p>
            <a:r>
              <a:rPr lang="ru-RU" sz="1900" b="1" dirty="0" smtClean="0">
                <a:latin typeface="+mj-lt"/>
              </a:rPr>
              <a:t>Открытая экологическая акция «Покормите птиц»</a:t>
            </a:r>
          </a:p>
          <a:p>
            <a:r>
              <a:rPr lang="ru-RU" sz="1900" dirty="0" smtClean="0">
                <a:latin typeface="+mj-lt"/>
              </a:rPr>
              <a:t>Лазарев Александр, Цветков Владимир, Цветкова Екатерина, Кузнецов Сергей – участие</a:t>
            </a:r>
          </a:p>
          <a:p>
            <a:r>
              <a:rPr lang="ru-RU" sz="1900" b="1" dirty="0" smtClean="0">
                <a:latin typeface="+mj-lt"/>
              </a:rPr>
              <a:t>Областной конкурс творческих работ по предупреждению детского </a:t>
            </a:r>
            <a:r>
              <a:rPr lang="ru-RU" sz="1900" b="1" dirty="0" err="1" smtClean="0">
                <a:latin typeface="+mj-lt"/>
              </a:rPr>
              <a:t>электротравматизма</a:t>
            </a:r>
            <a:r>
              <a:rPr lang="ru-RU" sz="1900" b="1" dirty="0" smtClean="0">
                <a:latin typeface="+mj-lt"/>
              </a:rPr>
              <a:t> «Безопасное электричество</a:t>
            </a:r>
          </a:p>
          <a:p>
            <a:r>
              <a:rPr lang="ru-RU" sz="1900" dirty="0" smtClean="0">
                <a:latin typeface="+mj-lt"/>
              </a:rPr>
              <a:t>Лазарев Александр, Ершов Андрей</a:t>
            </a:r>
          </a:p>
          <a:p>
            <a:r>
              <a:rPr lang="ru-RU" sz="1900" b="1" dirty="0" smtClean="0">
                <a:latin typeface="+mj-lt"/>
              </a:rPr>
              <a:t>Всероссийский творческий конкурс «Прекрасное своими руками» БЭБИ  АРТ</a:t>
            </a:r>
          </a:p>
          <a:p>
            <a:r>
              <a:rPr lang="ru-RU" sz="1900" dirty="0" smtClean="0">
                <a:latin typeface="+mj-lt"/>
              </a:rPr>
              <a:t>Мухина Александра, </a:t>
            </a:r>
            <a:r>
              <a:rPr lang="ru-RU" sz="1900" dirty="0" err="1" smtClean="0">
                <a:latin typeface="+mj-lt"/>
              </a:rPr>
              <a:t>Свистунова</a:t>
            </a:r>
            <a:r>
              <a:rPr lang="ru-RU" sz="1900" dirty="0" smtClean="0">
                <a:latin typeface="+mj-lt"/>
              </a:rPr>
              <a:t> Анна, Чистякова Виктория</a:t>
            </a:r>
            <a:r>
              <a:rPr lang="ru-RU" sz="1900" dirty="0" smtClean="0"/>
              <a:t> </a:t>
            </a:r>
            <a:r>
              <a:rPr lang="ru-RU" sz="1900" dirty="0" smtClean="0">
                <a:latin typeface="+mj-lt"/>
              </a:rPr>
              <a:t>- 1 место</a:t>
            </a:r>
          </a:p>
          <a:p>
            <a:r>
              <a:rPr lang="ru-RU" sz="1900" b="1" dirty="0" smtClean="0">
                <a:latin typeface="+mj-lt"/>
              </a:rPr>
              <a:t>Областной смотр-конкурс детского технического и прикладного творчества, посвященного 100-летию дополнительного образования детей в России</a:t>
            </a:r>
          </a:p>
          <a:p>
            <a:r>
              <a:rPr lang="ru-RU" sz="1900" dirty="0" smtClean="0">
                <a:latin typeface="+mj-lt"/>
              </a:rPr>
              <a:t>Кузнецов Сергей, Леонов Даниил- 3 место, Селезнев Александр, Лазарев Александр – участие</a:t>
            </a:r>
          </a:p>
          <a:p>
            <a:r>
              <a:rPr lang="ru-RU" sz="1900" b="1" dirty="0" smtClean="0">
                <a:latin typeface="+mj-lt"/>
              </a:rPr>
              <a:t>Всероссийский творческий конкурс «Прекрасный день весны» БЭБИ  АРТ</a:t>
            </a:r>
          </a:p>
          <a:p>
            <a:r>
              <a:rPr lang="ru-RU" sz="1900" dirty="0" smtClean="0">
                <a:latin typeface="+mj-lt"/>
              </a:rPr>
              <a:t>Селезнев Александр, Лазарев Александр, </a:t>
            </a:r>
            <a:r>
              <a:rPr lang="ru-RU" sz="1900" dirty="0" err="1" smtClean="0">
                <a:latin typeface="+mj-lt"/>
              </a:rPr>
              <a:t>Долженкова</a:t>
            </a:r>
            <a:r>
              <a:rPr lang="ru-RU" sz="1900" dirty="0" smtClean="0">
                <a:latin typeface="+mj-lt"/>
              </a:rPr>
              <a:t> </a:t>
            </a:r>
            <a:r>
              <a:rPr lang="ru-RU" sz="1900" dirty="0" err="1" smtClean="0">
                <a:latin typeface="+mj-lt"/>
              </a:rPr>
              <a:t>Сабрина</a:t>
            </a:r>
            <a:r>
              <a:rPr lang="ru-RU" sz="1900" dirty="0" smtClean="0">
                <a:latin typeface="+mj-lt"/>
              </a:rPr>
              <a:t> – 1 место</a:t>
            </a:r>
            <a:endParaRPr lang="ru-RU" sz="1900" b="1" dirty="0" smtClean="0">
              <a:latin typeface="+mj-lt"/>
            </a:endParaRPr>
          </a:p>
          <a:p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 </a:t>
            </a:r>
          </a:p>
          <a:p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j-lt"/>
              </a:rPr>
              <a:t>Межрегиональный конкурс «Письмо ветерану» на территории субъектов Российской Федерации Центрального и Приволжского федеральных округов</a:t>
            </a:r>
          </a:p>
          <a:p>
            <a:r>
              <a:rPr lang="ru-RU" sz="1800" dirty="0" smtClean="0">
                <a:latin typeface="+mj-lt"/>
              </a:rPr>
              <a:t>Цветков Владимир, </a:t>
            </a:r>
            <a:r>
              <a:rPr lang="ru-RU" sz="1800" dirty="0" err="1" smtClean="0">
                <a:latin typeface="+mj-lt"/>
              </a:rPr>
              <a:t>Свистунова</a:t>
            </a:r>
            <a:r>
              <a:rPr lang="ru-RU" sz="1800" dirty="0" smtClean="0">
                <a:latin typeface="+mj-lt"/>
              </a:rPr>
              <a:t> Анна, Лазарев Александр, Леонов Даниил, </a:t>
            </a:r>
            <a:r>
              <a:rPr lang="ru-RU" sz="1800" dirty="0" err="1" smtClean="0">
                <a:latin typeface="+mj-lt"/>
              </a:rPr>
              <a:t>Смородинов</a:t>
            </a:r>
            <a:r>
              <a:rPr lang="ru-RU" sz="1800" dirty="0" smtClean="0">
                <a:latin typeface="+mj-lt"/>
              </a:rPr>
              <a:t> Даниил, Цветкова Екатерина - участие</a:t>
            </a:r>
          </a:p>
          <a:p>
            <a:r>
              <a:rPr lang="ru-RU" sz="1800" b="1" dirty="0" smtClean="0">
                <a:latin typeface="+mj-lt"/>
              </a:rPr>
              <a:t>Областной смотр-конкурс детского творчества «Помни каждый гражданин спасения номер- 01»</a:t>
            </a:r>
          </a:p>
          <a:p>
            <a:r>
              <a:rPr lang="ru-RU" sz="1800" dirty="0" smtClean="0">
                <a:latin typeface="+mj-lt"/>
              </a:rPr>
              <a:t>Лазарев Александр, Цветков Владимир, Лазарев Александр</a:t>
            </a:r>
          </a:p>
          <a:p>
            <a:r>
              <a:rPr lang="ru-RU" sz="1800" b="1" dirty="0" smtClean="0">
                <a:latin typeface="+mj-lt"/>
              </a:rPr>
              <a:t>Всероссийский творческий конкурс «Победный май»</a:t>
            </a:r>
          </a:p>
          <a:p>
            <a:r>
              <a:rPr lang="ru-RU" sz="1800" dirty="0" smtClean="0"/>
              <a:t>Лазарев Александр, Цветков Владимир, Чистякова Виктория</a:t>
            </a:r>
          </a:p>
          <a:p>
            <a:r>
              <a:rPr lang="ru-RU" sz="1800" b="1" dirty="0" smtClean="0"/>
              <a:t>Открытый областной конкурс творческих работ по энергосбережению «Наш теплый дом-2018»</a:t>
            </a:r>
          </a:p>
          <a:p>
            <a:r>
              <a:rPr lang="ru-RU" sz="1800" dirty="0" smtClean="0"/>
              <a:t>Селезнев Александр,  Цветков Владимир, Цветкова Екатерина, Лазарев Александр, Селезнев Александр, Кузнецов Сергей</a:t>
            </a:r>
          </a:p>
          <a:p>
            <a:pPr>
              <a:buNone/>
            </a:pPr>
            <a:r>
              <a:rPr lang="ru-RU" sz="1800" dirty="0" smtClean="0"/>
              <a:t> </a:t>
            </a:r>
          </a:p>
          <a:p>
            <a:endParaRPr lang="ru-RU" sz="1800" b="1" dirty="0" smtClean="0"/>
          </a:p>
          <a:p>
            <a:pPr>
              <a:buNone/>
            </a:pPr>
            <a:endParaRPr lang="ru-RU" sz="1800" b="1" dirty="0" smtClean="0">
              <a:latin typeface="+mj-lt"/>
            </a:endParaRPr>
          </a:p>
          <a:p>
            <a:pPr>
              <a:buNone/>
            </a:pPr>
            <a:endParaRPr lang="ru-RU" sz="1800" dirty="0" smtClean="0">
              <a:latin typeface="+mj-lt"/>
            </a:endParaRPr>
          </a:p>
          <a:p>
            <a:endParaRPr lang="ru-RU" sz="1800" b="1" dirty="0">
              <a:latin typeface="+mj-lt"/>
            </a:endParaRPr>
          </a:p>
        </p:txBody>
      </p:sp>
      <p:pic>
        <p:nvPicPr>
          <p:cNvPr id="6145" name="Picture 1" descr="C:\Users\Алексей\Desktop\20180403_1515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286256"/>
            <a:ext cx="4000496" cy="2250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4829180" cy="564360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+mj-lt"/>
              </a:rPr>
              <a:t>Воспитанники приняли участие в 23 конкурсах, где достигли высоких результатов, они с удовольствием участвуют в различных конкурсах. За победы и участие в конкурсах дети были отмечены дипломами, памятными подарками.</a:t>
            </a:r>
          </a:p>
          <a:p>
            <a:r>
              <a:rPr lang="ru-RU" dirty="0" smtClean="0">
                <a:latin typeface="+mj-lt"/>
              </a:rPr>
              <a:t>	 Одним из поощрений стала поездка в Ярославский зоопарк на экскурсию. В декабре призеры творческого интернет проекта, посвященного 50 </a:t>
            </a:r>
            <a:r>
              <a:rPr lang="ru-RU" dirty="0" err="1" smtClean="0">
                <a:latin typeface="+mj-lt"/>
              </a:rPr>
              <a:t>летию</a:t>
            </a:r>
            <a:r>
              <a:rPr lang="ru-RU" dirty="0" smtClean="0">
                <a:latin typeface="+mj-lt"/>
              </a:rPr>
              <a:t> Золотого кольца России были приглашены в ДК им. Добрынина, где получили дипломы и подарки. Для детей было организовано новогоднее представление, интерактивные игры и конкурсы и показан спектакль "Щелкунчик".</a:t>
            </a:r>
          </a:p>
          <a:p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	Зимой воспитанники и сотрудники переехали в новый корпус, где продолжили украшать интерьеры и благоустраивать территорию. Весной в кабинете посадили рассаду, потом высадили ее в клумбы. Далее мы продолжим работу по благоустройству и озеленению территории детского дома в рамках проекта «Цветущий двор».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5122" name="Picture 2" descr="C:\Users\Алексей\Desktop\20180510_152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85728"/>
            <a:ext cx="1973461" cy="3508375"/>
          </a:xfrm>
          <a:prstGeom prst="rect">
            <a:avLst/>
          </a:prstGeom>
          <a:noFill/>
        </p:spPr>
      </p:pic>
      <p:pic>
        <p:nvPicPr>
          <p:cNvPr id="5123" name="Picture 3" descr="C:\Users\Алексей\Desktop\20180510_1527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214686"/>
            <a:ext cx="1687709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5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321471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+mj-lt"/>
              </a:rPr>
              <a:t>В течении учебного года дети посещали «Мастерскую фантазий», где знакомились с декоративно-прикладным искусством, учились рисовать разными красками и в различных техниках , делать аппликации из цветной бумаги и картона, конструировать из бумаги и картона, делать открытки. Дети познакомились с техникой «</a:t>
            </a:r>
            <a:r>
              <a:rPr lang="ru-RU" dirty="0" err="1" smtClean="0">
                <a:latin typeface="+mj-lt"/>
              </a:rPr>
              <a:t>Декупаж</a:t>
            </a:r>
            <a:r>
              <a:rPr lang="ru-RU" dirty="0" smtClean="0">
                <a:latin typeface="+mj-lt"/>
              </a:rPr>
              <a:t>», учились декорировать предметы  плоских и объемных форм из дерева, стекла и фарфора в этой технике. Осенью мы с детьми посетили выставку </a:t>
            </a:r>
            <a:r>
              <a:rPr lang="ru-RU" dirty="0" err="1" smtClean="0">
                <a:latin typeface="+mj-lt"/>
              </a:rPr>
              <a:t>Рыбинской</a:t>
            </a:r>
            <a:r>
              <a:rPr lang="ru-RU" dirty="0" smtClean="0">
                <a:latin typeface="+mj-lt"/>
              </a:rPr>
              <a:t> художницы Елены </a:t>
            </a:r>
            <a:r>
              <a:rPr lang="ru-RU" dirty="0" err="1" smtClean="0">
                <a:latin typeface="+mj-lt"/>
              </a:rPr>
              <a:t>Сибильковой</a:t>
            </a:r>
            <a:r>
              <a:rPr lang="ru-RU" dirty="0" smtClean="0">
                <a:latin typeface="+mj-lt"/>
              </a:rPr>
              <a:t>, на которой дети познакомились с техникой создания картин в стиле «Батик».</a:t>
            </a:r>
          </a:p>
          <a:p>
            <a:r>
              <a:rPr lang="ru-RU" dirty="0" smtClean="0">
                <a:latin typeface="+mj-lt"/>
              </a:rPr>
              <a:t> </a:t>
            </a:r>
          </a:p>
          <a:p>
            <a:endParaRPr lang="ru-RU" dirty="0"/>
          </a:p>
        </p:txBody>
      </p:sp>
      <p:pic>
        <p:nvPicPr>
          <p:cNvPr id="1027" name="Picture 3" descr="C:\Users\Алексей\Desktop\20180312_1538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429000"/>
            <a:ext cx="1643074" cy="2921020"/>
          </a:xfrm>
          <a:prstGeom prst="rect">
            <a:avLst/>
          </a:prstGeom>
          <a:noFill/>
        </p:spPr>
      </p:pic>
      <p:pic>
        <p:nvPicPr>
          <p:cNvPr id="1028" name="Picture 4" descr="C:\Users\Алексей\Desktop\20180504_144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571876"/>
            <a:ext cx="4500562" cy="2531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58204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+mj-lt"/>
              </a:rPr>
              <a:t>	Ко дню рождения детского дома дети активно приняли участие в оформлении зала, сделали гигантские цветы из гофрированной бумаги ( в рамках проекта «Гигантские цветы»).</a:t>
            </a:r>
            <a:endParaRPr lang="ru-RU" sz="28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78581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.</a:t>
            </a:r>
          </a:p>
        </p:txBody>
      </p:sp>
      <p:pic>
        <p:nvPicPr>
          <p:cNvPr id="5" name="Picture 1" descr="G:\DSC001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428868"/>
            <a:ext cx="6929485" cy="3897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2786082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 smtClean="0">
                <a:latin typeface="+mj-lt"/>
              </a:rPr>
              <a:t>Перед новогодними праздниками в нашей мастерской дети учились делать елочные игрушки и новогодние сувениры для друзей, родственников и социальных партнеров детского дома, провели мастер-класс в доме- интернате для инвалидов и престарелых по изготовлению елочной игрушки «Елочка». </a:t>
            </a:r>
          </a:p>
          <a:p>
            <a:r>
              <a:rPr lang="ru-RU" sz="2800" dirty="0" smtClean="0">
                <a:latin typeface="+mj-lt"/>
              </a:rPr>
              <a:t>Дети активно приняли участие в проекте «Новогодний сувенир», разработали и создали елочные игрушки в стиле «</a:t>
            </a:r>
            <a:r>
              <a:rPr lang="ru-RU" sz="2800" dirty="0" err="1" smtClean="0">
                <a:latin typeface="+mj-lt"/>
              </a:rPr>
              <a:t>Хэнд-мэй</a:t>
            </a:r>
            <a:r>
              <a:rPr lang="ru-RU" sz="2800" dirty="0" smtClean="0">
                <a:latin typeface="+mj-lt"/>
              </a:rPr>
              <a:t>».</a:t>
            </a:r>
          </a:p>
        </p:txBody>
      </p:sp>
      <p:pic>
        <p:nvPicPr>
          <p:cNvPr id="5" name="Picture 3" descr="E:\ФОТОГРАФИИ\16 дек театр и мастер-класс\DSCN0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214818"/>
            <a:ext cx="2976582" cy="2232438"/>
          </a:xfrm>
          <a:prstGeom prst="rect">
            <a:avLst/>
          </a:prstGeom>
          <a:noFill/>
        </p:spPr>
      </p:pic>
      <p:pic>
        <p:nvPicPr>
          <p:cNvPr id="2050" name="Picture 2" descr="C:\Users\Алексей\Desktop\20171212_142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000504"/>
            <a:ext cx="1442141" cy="2563806"/>
          </a:xfrm>
          <a:prstGeom prst="rect">
            <a:avLst/>
          </a:prstGeom>
          <a:noFill/>
        </p:spPr>
      </p:pic>
      <p:pic>
        <p:nvPicPr>
          <p:cNvPr id="8" name="Picture 2" descr="E:\ФОТОГРАФИИ\Фото доп образ\20171212_143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714752"/>
            <a:ext cx="1625228" cy="2889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329642" cy="58959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j-lt"/>
              </a:rPr>
              <a:t>Весной, на открытом занятии, дети научились делать открытки в стиле «</a:t>
            </a:r>
            <a:r>
              <a:rPr lang="ru-RU" sz="2400" dirty="0" err="1" smtClean="0">
                <a:latin typeface="+mj-lt"/>
              </a:rPr>
              <a:t>Скрапбукинг</a:t>
            </a:r>
            <a:r>
              <a:rPr lang="ru-RU" sz="2400" dirty="0" smtClean="0">
                <a:latin typeface="+mj-lt"/>
              </a:rPr>
              <a:t>», которые оказались отличными подарками на 8 марта. </a:t>
            </a:r>
            <a:endParaRPr lang="ru-RU" dirty="0">
              <a:latin typeface="+mj-lt"/>
            </a:endParaRPr>
          </a:p>
        </p:txBody>
      </p:sp>
      <p:pic>
        <p:nvPicPr>
          <p:cNvPr id="1026" name="Picture 2" descr="C:\Users\User\Desktop\IMG_3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05064"/>
            <a:ext cx="3578163" cy="238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3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145" y="1764225"/>
            <a:ext cx="2915816" cy="194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39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64225"/>
            <a:ext cx="3131840" cy="20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171451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+mj-lt"/>
              </a:rPr>
              <a:t>В рамках работы по патриотическому воспитанию дети показали мастер класс по изготовлению открыток к празднику 9 мая в детском доме «Волжский». К празднику тематически украсили музыкальный зал. Сделали открытки ветеранам службы МЧС.</a:t>
            </a:r>
          </a:p>
          <a:p>
            <a:endParaRPr lang="ru-RU" dirty="0"/>
          </a:p>
        </p:txBody>
      </p:sp>
      <p:pic>
        <p:nvPicPr>
          <p:cNvPr id="3074" name="Picture 2" descr="C:\Users\Алексей\Desktop\20180503_154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636"/>
            <a:ext cx="2786082" cy="1567171"/>
          </a:xfrm>
          <a:prstGeom prst="rect">
            <a:avLst/>
          </a:prstGeom>
          <a:noFill/>
        </p:spPr>
      </p:pic>
      <p:pic>
        <p:nvPicPr>
          <p:cNvPr id="3075" name="Picture 3" descr="C:\Users\Алексей\Desktop\20180503_152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928934"/>
            <a:ext cx="1567158" cy="2786058"/>
          </a:xfrm>
          <a:prstGeom prst="rect">
            <a:avLst/>
          </a:prstGeom>
          <a:noFill/>
        </p:spPr>
      </p:pic>
      <p:pic>
        <p:nvPicPr>
          <p:cNvPr id="3076" name="Picture 4" descr="C:\Users\Алексей\Desktop\20180503_1545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063" y="2571744"/>
            <a:ext cx="3048021" cy="1714512"/>
          </a:xfrm>
          <a:prstGeom prst="rect">
            <a:avLst/>
          </a:prstGeom>
          <a:noFill/>
        </p:spPr>
      </p:pic>
      <p:pic>
        <p:nvPicPr>
          <p:cNvPr id="3077" name="Picture 5" descr="C:\Users\Алексей\Desktop\20180504_1731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571744"/>
            <a:ext cx="3175022" cy="1785950"/>
          </a:xfrm>
          <a:prstGeom prst="rect">
            <a:avLst/>
          </a:prstGeom>
          <a:noFill/>
        </p:spPr>
      </p:pic>
      <p:pic>
        <p:nvPicPr>
          <p:cNvPr id="3079" name="Picture 7" descr="C:\Users\Алексей\Desktop\20180403_1518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786322"/>
            <a:ext cx="3071802" cy="1727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3929090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+mj-lt"/>
              </a:rPr>
              <a:t>К концу учебного года  дети научились соблюдать правила безопасности труда, пожарной безопасности, санитарные нормы, правильно пользоваться необходимыми инструментами и материалами для работы. Некоторые дети, неуверенные в себе и своих возможностях, рисуют и делают поделки только с помощью педагога, что допускается в рамках программы. К каждому ребенку на занятиях осуществляется личностно- ориентированный подход и программа дополнительного образования адаптируется.</a:t>
            </a:r>
            <a:endParaRPr lang="ru-RU" dirty="0">
              <a:latin typeface="+mj-lt"/>
            </a:endParaRPr>
          </a:p>
        </p:txBody>
      </p:sp>
      <p:pic>
        <p:nvPicPr>
          <p:cNvPr id="4098" name="Picture 2" descr="C:\Users\Алексей\Desktop\20180409_170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857628"/>
            <a:ext cx="1571622" cy="2793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Одной из важнейшей форм работы с детьми в детском доме является конкурсная деятельность</a:t>
            </a:r>
          </a:p>
          <a:p>
            <a:pPr algn="ctr">
              <a:buNone/>
            </a:pPr>
            <a:r>
              <a:rPr lang="ru-RU" sz="1800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В 2017-2018 учебном  году воспитанники и педагоги приняли участие в следующих конкурсах различного уровня:</a:t>
            </a:r>
          </a:p>
          <a:p>
            <a:r>
              <a:rPr lang="ru-RU" sz="1800" b="1" dirty="0" smtClean="0">
                <a:latin typeface="+mj-lt"/>
              </a:rPr>
              <a:t>Муниципальный этап Международного конкурса творческих работ на тему сказок Светланы Савицкой</a:t>
            </a:r>
          </a:p>
          <a:p>
            <a:r>
              <a:rPr lang="ru-RU" sz="1800" dirty="0" smtClean="0">
                <a:latin typeface="+mj-lt"/>
              </a:rPr>
              <a:t>Цветков Владимир, Кузнецов Сергей, Селезнев Александр, Калошина Екатерина, Максимов Иван, Бушуева Дарья, Цветков Владимир, Цветкова Екатерина, Мухина Александра- участники</a:t>
            </a:r>
            <a:endParaRPr lang="ru-RU" sz="1800" b="1" dirty="0" smtClean="0">
              <a:latin typeface="+mj-lt"/>
            </a:endParaRPr>
          </a:p>
          <a:p>
            <a:r>
              <a:rPr lang="ru-RU" sz="1800" dirty="0" err="1" smtClean="0">
                <a:latin typeface="+mj-lt"/>
              </a:rPr>
              <a:t>Курут</a:t>
            </a:r>
            <a:r>
              <a:rPr lang="ru-RU" sz="1800" dirty="0" smtClean="0">
                <a:latin typeface="+mj-lt"/>
              </a:rPr>
              <a:t> Вера, Цветков Владимир, </a:t>
            </a:r>
            <a:r>
              <a:rPr lang="ru-RU" sz="1800" dirty="0" err="1" smtClean="0">
                <a:latin typeface="+mj-lt"/>
              </a:rPr>
              <a:t>Свистунова</a:t>
            </a:r>
            <a:r>
              <a:rPr lang="ru-RU" sz="1800" dirty="0" smtClean="0">
                <a:latin typeface="+mj-lt"/>
              </a:rPr>
              <a:t>  Анна, Леонов Даниил- 1 место</a:t>
            </a:r>
          </a:p>
          <a:p>
            <a:r>
              <a:rPr lang="ru-RU" sz="1800" b="1" dirty="0" smtClean="0">
                <a:latin typeface="+mj-lt"/>
              </a:rPr>
              <a:t>Региональный этап Всероссийского конкурса творческих работ на тему сказок Светланы Савицкой</a:t>
            </a:r>
          </a:p>
          <a:p>
            <a:r>
              <a:rPr lang="ru-RU" sz="1800" dirty="0" err="1" smtClean="0">
                <a:latin typeface="+mj-lt"/>
              </a:rPr>
              <a:t>Курут</a:t>
            </a:r>
            <a:r>
              <a:rPr lang="ru-RU" sz="1800" dirty="0" smtClean="0">
                <a:latin typeface="+mj-lt"/>
              </a:rPr>
              <a:t> Вера, </a:t>
            </a:r>
            <a:r>
              <a:rPr lang="ru-RU" sz="1800" dirty="0" err="1" smtClean="0">
                <a:latin typeface="+mj-lt"/>
              </a:rPr>
              <a:t>Свистунова</a:t>
            </a:r>
            <a:r>
              <a:rPr lang="ru-RU" sz="1800" dirty="0" smtClean="0">
                <a:latin typeface="+mj-lt"/>
              </a:rPr>
              <a:t>  Анна- 1 место</a:t>
            </a:r>
          </a:p>
          <a:p>
            <a:r>
              <a:rPr lang="ru-RU" sz="1800" dirty="0" smtClean="0">
                <a:latin typeface="+mj-lt"/>
              </a:rPr>
              <a:t>Леонов Даниил, Цветков Владимир – участие</a:t>
            </a:r>
          </a:p>
          <a:p>
            <a:r>
              <a:rPr lang="ru-RU" sz="1800" b="1" dirty="0" smtClean="0">
                <a:latin typeface="+mj-lt"/>
              </a:rPr>
              <a:t>Международный конкурс творческих работ на тему сказок Светланы Савицкой</a:t>
            </a:r>
          </a:p>
          <a:p>
            <a:r>
              <a:rPr lang="ru-RU" sz="1800" dirty="0" err="1" smtClean="0">
                <a:latin typeface="+mj-lt"/>
              </a:rPr>
              <a:t>Курут</a:t>
            </a:r>
            <a:r>
              <a:rPr lang="ru-RU" sz="1800" dirty="0" smtClean="0">
                <a:latin typeface="+mj-lt"/>
              </a:rPr>
              <a:t> Вера, </a:t>
            </a:r>
            <a:r>
              <a:rPr lang="ru-RU" sz="1800" dirty="0" err="1" smtClean="0">
                <a:latin typeface="+mj-lt"/>
              </a:rPr>
              <a:t>Свистунова</a:t>
            </a:r>
            <a:r>
              <a:rPr lang="ru-RU" sz="1800" dirty="0" smtClean="0">
                <a:latin typeface="+mj-lt"/>
              </a:rPr>
              <a:t>  Анна- 1 место</a:t>
            </a:r>
          </a:p>
          <a:p>
            <a:r>
              <a:rPr lang="ru-RU" sz="1800" b="1" dirty="0" smtClean="0">
                <a:latin typeface="+mj-lt"/>
              </a:rPr>
              <a:t>Областной конкурс «Время. Книги. Мы»</a:t>
            </a:r>
          </a:p>
          <a:p>
            <a:r>
              <a:rPr lang="ru-RU" sz="1800" dirty="0" smtClean="0">
                <a:latin typeface="+mj-lt"/>
              </a:rPr>
              <a:t>Бушуева Даша(стих)</a:t>
            </a:r>
            <a:r>
              <a:rPr lang="en-US" sz="1800" dirty="0" smtClean="0">
                <a:latin typeface="+mj-lt"/>
              </a:rPr>
              <a:t>-</a:t>
            </a:r>
            <a:r>
              <a:rPr lang="ru-RU" sz="1800" dirty="0" smtClean="0">
                <a:latin typeface="+mj-lt"/>
              </a:rPr>
              <a:t>2 место, Чернов Алексей (стих)- 3 место, Леонов Даня (стих)- 3 место </a:t>
            </a:r>
          </a:p>
          <a:p>
            <a:r>
              <a:rPr lang="ru-RU" sz="1800" dirty="0" smtClean="0">
                <a:latin typeface="+mj-lt"/>
              </a:rPr>
              <a:t>Калошина Катя(сочинение), Куликов Саша(стих), Максимов Ваня(стих), Максимов Иван, Калошина Екатерина, Леонов Даниил- участие</a:t>
            </a:r>
            <a:endParaRPr lang="ru-RU" sz="1800" b="1" dirty="0" smtClean="0">
              <a:latin typeface="+mj-lt"/>
            </a:endParaRPr>
          </a:p>
          <a:p>
            <a:pPr>
              <a:buNone/>
            </a:pPr>
            <a:endParaRPr lang="ru-RU" sz="1800" b="1" dirty="0" smtClean="0"/>
          </a:p>
          <a:p>
            <a:endParaRPr lang="ru-RU" sz="1800" b="1" dirty="0" smtClean="0"/>
          </a:p>
          <a:p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+mj-lt"/>
              </a:rPr>
              <a:t>Творческий интернет проект посвященный 50 </a:t>
            </a:r>
            <a:r>
              <a:rPr lang="ru-RU" sz="1800" b="1" dirty="0" err="1" smtClean="0">
                <a:latin typeface="+mj-lt"/>
              </a:rPr>
              <a:t>летию</a:t>
            </a:r>
            <a:r>
              <a:rPr lang="ru-RU" sz="1800" b="1" dirty="0" smtClean="0">
                <a:latin typeface="+mj-lt"/>
              </a:rPr>
              <a:t> Золотого кольца России</a:t>
            </a:r>
          </a:p>
          <a:p>
            <a:r>
              <a:rPr lang="ru-RU" sz="1800" dirty="0" smtClean="0">
                <a:latin typeface="+mj-lt"/>
              </a:rPr>
              <a:t>Селезнев Саша(Символ на </a:t>
            </a:r>
            <a:r>
              <a:rPr lang="ru-RU" sz="1800" dirty="0" err="1" smtClean="0">
                <a:latin typeface="+mj-lt"/>
              </a:rPr>
              <a:t>века-рисунок</a:t>
            </a:r>
            <a:r>
              <a:rPr lang="ru-RU" sz="1800" dirty="0" smtClean="0">
                <a:latin typeface="+mj-lt"/>
              </a:rPr>
              <a:t>), Леонов Даня(Легенда моей </a:t>
            </a:r>
            <a:r>
              <a:rPr lang="ru-RU" sz="1800" dirty="0" err="1" smtClean="0">
                <a:latin typeface="+mj-lt"/>
              </a:rPr>
              <a:t>рукой-рисунок</a:t>
            </a:r>
            <a:r>
              <a:rPr lang="ru-RU" sz="1800" dirty="0" smtClean="0">
                <a:latin typeface="+mj-lt"/>
              </a:rPr>
              <a:t>), Белотелов Игорь(Сердце мое </a:t>
            </a:r>
            <a:r>
              <a:rPr lang="ru-RU" sz="1800" dirty="0" err="1" smtClean="0">
                <a:latin typeface="+mj-lt"/>
              </a:rPr>
              <a:t>здесь-фото</a:t>
            </a:r>
            <a:r>
              <a:rPr lang="ru-RU" sz="1800" dirty="0" smtClean="0">
                <a:latin typeface="+mj-lt"/>
              </a:rPr>
              <a:t>),– 1 место, Калошина Катя (Литературный </a:t>
            </a:r>
            <a:r>
              <a:rPr lang="ru-RU" sz="1800" dirty="0" err="1" smtClean="0">
                <a:latin typeface="+mj-lt"/>
              </a:rPr>
              <a:t>конкурс-Теперь</a:t>
            </a:r>
            <a:r>
              <a:rPr lang="ru-RU" sz="1800" dirty="0" smtClean="0">
                <a:latin typeface="+mj-lt"/>
              </a:rPr>
              <a:t> я знаю)- 2 место,  Максимов Иван(Легенда моей </a:t>
            </a:r>
            <a:r>
              <a:rPr lang="ru-RU" sz="1800" dirty="0" err="1" smtClean="0">
                <a:latin typeface="+mj-lt"/>
              </a:rPr>
              <a:t>рукой-рисунок</a:t>
            </a:r>
            <a:r>
              <a:rPr lang="ru-RU" sz="1800" dirty="0" smtClean="0">
                <a:latin typeface="+mj-lt"/>
              </a:rPr>
              <a:t>), Чернов Алексей(Сердце мое </a:t>
            </a:r>
            <a:r>
              <a:rPr lang="ru-RU" sz="1800" dirty="0" err="1" smtClean="0">
                <a:latin typeface="+mj-lt"/>
              </a:rPr>
              <a:t>здесь-фото</a:t>
            </a:r>
            <a:r>
              <a:rPr lang="ru-RU" sz="1800" dirty="0" smtClean="0">
                <a:latin typeface="+mj-lt"/>
              </a:rPr>
              <a:t>), </a:t>
            </a:r>
            <a:r>
              <a:rPr lang="ru-RU" sz="1800" dirty="0" err="1" smtClean="0">
                <a:latin typeface="+mj-lt"/>
              </a:rPr>
              <a:t>Свистунова</a:t>
            </a:r>
            <a:r>
              <a:rPr lang="ru-RU" sz="1800" dirty="0" smtClean="0">
                <a:latin typeface="+mj-lt"/>
              </a:rPr>
              <a:t> Анна (Сердце мое </a:t>
            </a:r>
            <a:r>
              <a:rPr lang="ru-RU" sz="1800" dirty="0" err="1" smtClean="0">
                <a:latin typeface="+mj-lt"/>
              </a:rPr>
              <a:t>здесь-фото</a:t>
            </a:r>
            <a:r>
              <a:rPr lang="ru-RU" sz="1800" dirty="0" smtClean="0">
                <a:latin typeface="+mj-lt"/>
              </a:rPr>
              <a:t>) – участие</a:t>
            </a:r>
          </a:p>
          <a:p>
            <a:r>
              <a:rPr lang="ru-RU" sz="1800" b="1" dirty="0" smtClean="0">
                <a:latin typeface="+mj-lt"/>
              </a:rPr>
              <a:t>Международный Интернет проект «Мосты дружбы»</a:t>
            </a:r>
            <a:endParaRPr lang="ru-RU" sz="1800" dirty="0" smtClean="0">
              <a:latin typeface="+mj-lt"/>
            </a:endParaRPr>
          </a:p>
          <a:p>
            <a:r>
              <a:rPr lang="ru-RU" sz="1800" dirty="0" smtClean="0">
                <a:latin typeface="+mj-lt"/>
              </a:rPr>
              <a:t>Чернов Алексей (С чего начинается Родина-фото), Максимов Иван (рисунок), Селезнев Александр(коллаж)(рисунок), Леонов Даниил(рисунок), </a:t>
            </a:r>
            <a:r>
              <a:rPr lang="ru-RU" sz="1800" dirty="0" err="1" smtClean="0">
                <a:latin typeface="+mj-lt"/>
              </a:rPr>
              <a:t>Курут</a:t>
            </a:r>
            <a:r>
              <a:rPr lang="ru-RU" sz="1800" dirty="0" smtClean="0">
                <a:latin typeface="+mj-lt"/>
              </a:rPr>
              <a:t> Вера(фото), Мухина Александра(фото), Калошина Екатерина(сочинение) – участие</a:t>
            </a:r>
          </a:p>
          <a:p>
            <a:r>
              <a:rPr lang="ru-RU" sz="1800" b="1" dirty="0" smtClean="0">
                <a:latin typeface="+mj-lt"/>
              </a:rPr>
              <a:t>Всероссийский творческий конкурс «Творчество с нами» БЭБИ  АРТ</a:t>
            </a:r>
          </a:p>
          <a:p>
            <a:r>
              <a:rPr lang="ru-RU" sz="1800" dirty="0" smtClean="0">
                <a:latin typeface="+mj-lt"/>
              </a:rPr>
              <a:t>Давиденко Марк, Цветков Вова, Максимов Иван, Носков Руслан, </a:t>
            </a:r>
            <a:r>
              <a:rPr lang="ru-RU" sz="1800" dirty="0" err="1" smtClean="0">
                <a:latin typeface="+mj-lt"/>
              </a:rPr>
              <a:t>Свистунова</a:t>
            </a:r>
            <a:r>
              <a:rPr lang="ru-RU" sz="1800" dirty="0" smtClean="0">
                <a:latin typeface="+mj-lt"/>
              </a:rPr>
              <a:t> Анна, Мухина Александра, Калошина Екатерина, Цветкова Катя , Леонов Даня,  Чернов Алексей, Белотелов Игорь, Куликов Саша, </a:t>
            </a:r>
            <a:r>
              <a:rPr lang="ru-RU" sz="1800" dirty="0" err="1" smtClean="0">
                <a:latin typeface="+mj-lt"/>
              </a:rPr>
              <a:t>Курут</a:t>
            </a:r>
            <a:r>
              <a:rPr lang="ru-RU" sz="1800" dirty="0" smtClean="0">
                <a:latin typeface="+mj-lt"/>
              </a:rPr>
              <a:t> Вера , Ершов Андрей, Кузнецов Сергей, Белотелов Игорь, Куликов Саша, Смыслов Саша, Селезнев Саша, Кузнецов Сергей, Бушуева Дарья, </a:t>
            </a:r>
            <a:r>
              <a:rPr lang="ru-RU" sz="1800" dirty="0" err="1" smtClean="0">
                <a:latin typeface="+mj-lt"/>
              </a:rPr>
              <a:t>Свистунова</a:t>
            </a:r>
            <a:r>
              <a:rPr lang="ru-RU" sz="1800" dirty="0" smtClean="0">
                <a:latin typeface="+mj-lt"/>
              </a:rPr>
              <a:t> Анна, Чернов Алексей, Давиденко Марк, Ершов Андрей, </a:t>
            </a:r>
            <a:r>
              <a:rPr lang="ru-RU" sz="1800" dirty="0" err="1" smtClean="0">
                <a:latin typeface="+mj-lt"/>
              </a:rPr>
              <a:t>Курут</a:t>
            </a:r>
            <a:r>
              <a:rPr lang="ru-RU" sz="1800" dirty="0" smtClean="0">
                <a:latin typeface="+mj-lt"/>
              </a:rPr>
              <a:t> Вера, </a:t>
            </a:r>
            <a:r>
              <a:rPr lang="ru-RU" sz="1800" dirty="0" err="1" smtClean="0">
                <a:latin typeface="+mj-lt"/>
              </a:rPr>
              <a:t>ДолженковаСабрина</a:t>
            </a:r>
            <a:r>
              <a:rPr lang="ru-RU" sz="1800" dirty="0" smtClean="0">
                <a:latin typeface="+mj-lt"/>
              </a:rPr>
              <a:t> – 1 место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523</TotalTime>
  <Words>1001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Анализ работы за 2017-2018 учебный год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Личностно-ориентированный подход в развитии воспитанников через участие в конкусно-проектной деятельности</dc:title>
  <dc:creator>Алексей</dc:creator>
  <cp:lastModifiedBy>Алексей</cp:lastModifiedBy>
  <cp:revision>35</cp:revision>
  <dcterms:created xsi:type="dcterms:W3CDTF">2018-01-23T15:15:24Z</dcterms:created>
  <dcterms:modified xsi:type="dcterms:W3CDTF">2019-05-22T20:45:23Z</dcterms:modified>
</cp:coreProperties>
</file>