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57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16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8678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917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215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61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57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58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04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1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78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07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48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18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43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2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B58D-450D-4E58-97CC-2479741D6A78}" type="datetimeFigureOut">
              <a:rPr lang="ru-RU" smtClean="0"/>
              <a:t>14.05.2021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A0FA9C-7895-45BC-A938-A64155B426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47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871789"/>
            <a:ext cx="8596668" cy="2986086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«Цветник на подоконнике»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5" y="4786312"/>
            <a:ext cx="10195454" cy="195738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Селезнев Александр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 ЯО «Рыбинский детский дом»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Рыбинск  2021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marL="0" indent="0" algn="r">
              <a:buNone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Педагог: Соколова Татьяна Владимировна</a:t>
            </a:r>
          </a:p>
          <a:p>
            <a:endParaRPr lang="ru-RU" dirty="0"/>
          </a:p>
        </p:txBody>
      </p:sp>
      <p:pic>
        <p:nvPicPr>
          <p:cNvPr id="1026" name="Picture 2" descr="https://avatars.mds.yandex.net/get-zen_doc/50509/pub_5bebb97157c26000aedc2e4b_5bebba2f033fa300aacb635b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359" y="280467"/>
            <a:ext cx="5478435" cy="3065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5776" y="484883"/>
            <a:ext cx="59253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"Цветы, как люди, на добро щедры и, 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людям нежность отдавая,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цветут, сердца обогревая,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маленькие, тёплые костры."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(К. Жане)</a:t>
            </a:r>
          </a:p>
        </p:txBody>
      </p:sp>
      <p:pic>
        <p:nvPicPr>
          <p:cNvPr id="10" name="Рисунок 9" descr="Колобок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396" y="4786312"/>
            <a:ext cx="2018242" cy="1821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06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Хорошего настро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0"/>
            <a:ext cx="8329611" cy="6729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54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1" y="100013"/>
            <a:ext cx="9886949" cy="5941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 algn="just">
              <a:buNone/>
            </a:pP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большинства людей важным является общение с природой, однако в городе не всегда есть возможность побыть с ней наедине. Летом можно съездить в лес или посетить парк, а зимой и этого нельзя сделать, поэтому многие стараются максимально приблизить свое жилье к природе, выращивая комнатные растения.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данным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исследователей,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домашних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условиях, растения 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выращивать еще в Древней Греции, однако развитие комнатное цветоводство получило в Скандинавии, где климат намного более суровый, чем в странах Средиземноморья. 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</a:t>
            </a:r>
            <a:r>
              <a:rPr lang="ru-RU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окружая человека на протяжении большей части суток, обладают способностью не только дарить эстетическое наслаждение, но и благоприятно воздействовать на нервную систему, улучшить настроение и укрепить здоровье</a:t>
            </a:r>
            <a:r>
              <a:rPr lang="ru-RU" sz="2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 descr="https://thumbs.dreamstime.com/b/%D0%BB%D0%B8%D0%BD%D0%B8%D1%8F-%D1%86%D0%B2%D0%B5%D1%82%D0%BA%D0%B0-48866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157663"/>
            <a:ext cx="8886824" cy="258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4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4325"/>
            <a:ext cx="8596668" cy="161607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вырастить садовые цветы зимой на подоконнике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цели я должен решить следующие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Найти, изучить и обобщить информацию по данной теме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эксперимент по посадке и выращиванию растений</a:t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презентацию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Мальчик с гвоздикам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971801"/>
            <a:ext cx="2286000" cy="36718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0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9304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 можно вырастить в зимнее время на подоконнике в комнатных условиях</a:t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Садовые цветы: виола, ромашка, петуния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зучение литературы, сбор информации, практическая работа, анализ и обобщение собранной информации</a:t>
            </a: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thumbs.dreamstime.com/b/%D0%BB%D0%B8%D0%BD%D0%B8%D1%8F-%D1%86%D0%B2%D0%B5%D1%82%D0%BA%D0%B0-48866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4429126"/>
            <a:ext cx="8558212" cy="2428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825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177323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928689"/>
            <a:ext cx="9558338" cy="511267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февраля мы с друзьями посадили семена цветочных культур: ромашка, виола, петуния. 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Горшки и контейнеры мы поставили на окно.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Вечером включали ультрафиолетовую лампу, так как растениям зимой не хватает света и тепла.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350" y="2996359"/>
            <a:ext cx="2862398" cy="38165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998" y="3520181"/>
            <a:ext cx="4000500" cy="30003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57" y="3609478"/>
            <a:ext cx="3881437" cy="291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9" y="1"/>
            <a:ext cx="9244013" cy="1930400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 чтобы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 росли и радовали нас своим ухоженным внешним видом, необходимо создать для них 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449" y="857250"/>
            <a:ext cx="8672514" cy="58293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цветы любят солнышко,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наоборот начинают на нём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вянуть, нужно подобрать каждому цветку свое место.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важно следить за поддержанием оптимального уровня влажности грунта, грунт не должен пересыхать, но в то же время важно сделать хороший дренаж и не допускать загнивания корней. Почва в горшке должна быть всегда слегка влажной. Если она пересыхает, погибают молодые корни растения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Но если влаги слишком много, корни начинают подгнивать.</a:t>
            </a:r>
          </a:p>
          <a:p>
            <a:pPr lvl="0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поливать 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холодной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водой</a:t>
            </a:r>
            <a:r>
              <a:rPr lang="ru-RU" sz="2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 должна быть комнатной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температуры.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Обычно растения поливают летом каждый день или через день, зимой — реже.</a:t>
            </a:r>
          </a:p>
          <a:p>
            <a:pPr lvl="0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Лейку при поливе надо держать низко над горшком, чтобы почва не разбрызгивалась.    </a:t>
            </a:r>
          </a:p>
          <a:p>
            <a:pPr lvl="0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Рыхлить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почву лучше всего палочкой после полива, когда она немного просохнет. Чтобы не повредить корни, рыхлят только на поверхности и только по краю горшка.</a:t>
            </a:r>
          </a:p>
          <a:p>
            <a:pPr lvl="0"/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забывайте о необходимости своевременный пересадки, если цветочек уже "вырос" из своего вазона, то необходимо подобрать для него большую ёмкость.</a:t>
            </a:r>
          </a:p>
          <a:p>
            <a:pPr lvl="0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растения, особенно цветущие, нуждаются в дополнительной подкормке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Оберегать растения от вредителей!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Подсолнух и солнц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2559049"/>
            <a:ext cx="3686175" cy="4298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998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1450"/>
            <a:ext cx="8596668" cy="871538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и уход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885825"/>
            <a:ext cx="9423929" cy="51555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неделю появились первые ростки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ухаживали за рассадой: поливали, включали дополнительное освещение, подкармливали удобрениями.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97417" y="3836120"/>
            <a:ext cx="2153171" cy="2870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4" y="2493464"/>
            <a:ext cx="2380827" cy="31744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06" y="3241281"/>
            <a:ext cx="2330154" cy="3106872"/>
          </a:xfrm>
          <a:prstGeom prst="rect">
            <a:avLst/>
          </a:prstGeom>
        </p:spPr>
      </p:pic>
      <p:pic>
        <p:nvPicPr>
          <p:cNvPr id="8" name="Рисунок 7" descr="Растущий цветок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3643313"/>
            <a:ext cx="1385888" cy="292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30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7163"/>
            <a:ext cx="8596668" cy="177323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эксперимента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3" y="785813"/>
            <a:ext cx="9415462" cy="52555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Изучив литературу по данной теме, проведя эсперимент по посадке и выращиванию садовых растений зимой на подоконнике я пришел к следующим </a:t>
            </a:r>
            <a:r>
              <a:rPr lang="ru-RU" sz="2000" b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выводам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соблюдении определенных условий, знаний о цветочных культурах и их особенностях можно вырастить зимой цветы на подоконнике. 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–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верна.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своём исследовании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удалось достигнуть поставленной цели.</a:t>
            </a:r>
          </a:p>
          <a:p>
            <a:endParaRPr lang="ru-RU" dirty="0"/>
          </a:p>
        </p:txBody>
      </p:sp>
      <p:pic>
        <p:nvPicPr>
          <p:cNvPr id="4" name="Рисунок 3" descr="просто цвет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2559050"/>
            <a:ext cx="2143127" cy="3369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03196" y="3158484"/>
            <a:ext cx="2452687" cy="32702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83" y="3191625"/>
            <a:ext cx="2608791" cy="347838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13" y="2971094"/>
            <a:ext cx="2774189" cy="369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3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59" y="128588"/>
            <a:ext cx="8596668" cy="1573212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0113"/>
            <a:ext cx="8596668" cy="5141249"/>
          </a:xfrm>
        </p:spPr>
        <p:txBody>
          <a:bodyPr>
            <a:noAutofit/>
          </a:bodyPr>
          <a:lstStyle/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 О.В., Рахманова М.П. Неизведанное рядом. Творческий центр. Сфера. Москва. 2001 – 76 – 78с.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Дыбина О.В.Ребенок в мир поиска. Творческий центр Москва 2007.- 60с.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Евдокимова Е.С. Техноглогия проектирования в ДОУ. – М.: ТЦ Сфера, 2006. – 64с.</a:t>
            </a:r>
          </a:p>
          <a:p>
            <a:pPr lvl="0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Зубкова Е.М. Опыты и эксперименты для детей от 3 до 7 лет – М.,2007</a:t>
            </a:r>
          </a:p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С.Н. Юный эколог Москва Мозаика – Синтез 2010. – с.3 – 156с.</a:t>
            </a:r>
          </a:p>
          <a:p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Колобок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7" y="4714875"/>
            <a:ext cx="2209800" cy="214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98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477</Words>
  <Application>Microsoft Office PowerPoint</Application>
  <PresentationFormat>Широкоэкранный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Проект  «Цветник на подоконнике»</vt:lpstr>
      <vt:lpstr>Презентация PowerPoint</vt:lpstr>
      <vt:lpstr>Цель проекта: вырастить садовые цветы зимой на подоконнике Для достижения цели я должен решить следующие задачи: Найти, изучить и обобщить информацию по данной теме Провести эксперимент по посадке и выращиванию растений Создать презентацию  </vt:lpstr>
      <vt:lpstr>Гипотеза:  Садовые цветы можно вырастить в зимнее время на подоконнике в комнатных условиях Предмет исследования: Садовые цветы: виола, ромашка, петуния Методы исследования:  Изучение литературы, сбор информации, практическая работа, анализ и обобщение собранной информации   </vt:lpstr>
      <vt:lpstr>Эксперимент</vt:lpstr>
      <vt:lpstr>Для того чтобы цветы лучше росли и радовали нас своим ухоженным внешним видом, необходимо создать для них оптимальные условия</vt:lpstr>
      <vt:lpstr>Наблюдение и уход</vt:lpstr>
      <vt:lpstr>Результат эксперимента</vt:lpstr>
      <vt:lpstr>Список литературы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21</cp:revision>
  <dcterms:created xsi:type="dcterms:W3CDTF">2021-04-28T11:06:51Z</dcterms:created>
  <dcterms:modified xsi:type="dcterms:W3CDTF">2021-05-14T08:38:24Z</dcterms:modified>
</cp:coreProperties>
</file>