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7" r:id="rId26"/>
    <p:sldId id="279" r:id="rId27"/>
    <p:sldId id="280" r:id="rId28"/>
    <p:sldId id="281" r:id="rId29"/>
    <p:sldId id="282" r:id="rId30"/>
    <p:sldId id="283" r:id="rId31"/>
    <p:sldId id="285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29.jpeg" Type="http://schemas.openxmlformats.org/officeDocument/2006/relationships/image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pp5671337_-165215852" TargetMode="External"/><Relationship Id="rId2" Type="http://schemas.openxmlformats.org/officeDocument/2006/relationships/hyperlink" Target="https://yandex.ru/video/preview/?text=&#1072;&#1079;&#1073;&#1091;&#1082;&#1072;%20&#1092;&#1080;&#1085;&#1072;&#1085;&#1089;&#1086;&#1074;&#1086;&#1081;%20&#1075;&#1088;&#1072;&#1084;&#1086;&#1090;&#1085;&#1086;&#1089;&#1090;&#1080;%20&#1076;&#1077;&#1085;&#1100;&#1075;&#1080;%20&#1089;&#1084;&#1077;&#1096;&#1072;&#1088;&#1080;&#1082;&#1080;&amp;path=wizard&amp;parent-reqid=1621100512044043-523566263077320865300141-production-app-host-man-web-yp-249&amp;wiz_type=vital&amp;filmId=6066350385757242009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08912" cy="56541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ЯО «Рыбинский детский дом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4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1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</a:t>
            </a:r>
            <a:r>
              <a:rPr lang="ru-RU" sz="160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денег»</a:t>
            </a:r>
          </a:p>
          <a:p>
            <a:endParaRPr lang="ru-RU" sz="7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6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5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ru-RU" sz="5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Гиссинг</a:t>
            </a:r>
            <a:r>
              <a:rPr lang="ru-RU" sz="5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воспитанница </a:t>
            </a:r>
          </a:p>
          <a:p>
            <a:pPr algn="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дома</a:t>
            </a:r>
          </a:p>
          <a:p>
            <a:pPr algn="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Бобина Кристина, </a:t>
            </a:r>
          </a:p>
          <a:p>
            <a:pPr algn="r"/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едагог:</a:t>
            </a:r>
          </a:p>
          <a:p>
            <a:pPr algn="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Чистякова О.В.</a:t>
            </a:r>
          </a:p>
          <a:p>
            <a:pPr algn="r"/>
            <a:endParaRPr lang="ru-RU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98349"/>
            <a:ext cx="3277579" cy="260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62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0486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«Собери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нужную сумму»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тренирует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математический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ребёнок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научится различать монетки – поймет, что у них разная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14" y="1976185"/>
            <a:ext cx="3030850" cy="228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199" y="1976185"/>
            <a:ext cx="3024336" cy="226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34" y="4249882"/>
            <a:ext cx="3039024" cy="228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00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206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старших ребят я подобрала интересную викторину о деньгах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«Правда или неправда»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Финансовые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 бывают очень неожиданными. Поверите ли вы, что двоюродные деды А.С. Пушкина занимались подделкой денег?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5976664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57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772816"/>
            <a:ext cx="7772400" cy="309634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правда.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дедушек  поэта привез из-за границы специальный инструмент для производства подделок – и понеслось. За преступление родственники были наказаны в духе времени: Одного деда сослали в Сибирь, другого – заточили в крепость.</a:t>
            </a:r>
          </a:p>
        </p:txBody>
      </p:sp>
    </p:spTree>
    <p:extLst>
      <p:ext uri="{BB962C8B-B14F-4D97-AF65-F5344CB8AC3E}">
        <p14:creationId xmlns:p14="http://schemas.microsoft.com/office/powerpoint/2010/main" val="35347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604867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Изображения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купюр 200 и 2000 рублей с достопримечательностями Севастополя и Владивостока выбрали на заседании Союза звезд эстрады, в котором участвовал солист группы «Мумий Тролль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49191"/>
            <a:ext cx="593725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16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60848"/>
            <a:ext cx="7772400" cy="331236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неправда.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 для купюр 200 и 2000 рублей действительно определили голосованием, но выбирали их люди по всей стране. Это первые российские купюры, символы для которых выбрали сами граждане.</a:t>
            </a:r>
          </a:p>
        </p:txBody>
      </p:sp>
    </p:spTree>
    <p:extLst>
      <p:ext uri="{BB962C8B-B14F-4D97-AF65-F5344CB8AC3E}">
        <p14:creationId xmlns:p14="http://schemas.microsoft.com/office/powerpoint/2010/main" val="1934293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11208" cy="612068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Наполеон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готовясь к войне с Россией, организовал в пригороде Парижа фабрику по печатанию фальшивых русских денег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13536"/>
            <a:ext cx="593725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17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412776"/>
            <a:ext cx="7772400" cy="388843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время подготовки к вторжению на территорию России по указанию Наполеона I были изготовлены поддельные русские ассигнации номиналом 100, 50, 25 рублей, датированные 1805-1811 годами. Впоследствии среди коллекционеров за ними прочно закрепилось название «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наполеоновки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Позже в Российской империи было изъято 5,5 млн. таких «наполеоновских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72025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604867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«Рубль» – от слова «рубить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5"/>
            <a:ext cx="6624736" cy="434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2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60848"/>
            <a:ext cx="7772400" cy="253858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правда.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Название рубль произошло от слова „рубить“, потому что прут серебра в гривну весом разрубался на четыре части, которые и назывались рублями.</a:t>
            </a:r>
          </a:p>
        </p:txBody>
      </p:sp>
    </p:spTree>
    <p:extLst>
      <p:ext uri="{BB962C8B-B14F-4D97-AF65-F5344CB8AC3E}">
        <p14:creationId xmlns:p14="http://schemas.microsoft.com/office/powerpoint/2010/main" val="3653202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5976664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XV III веке можно было расплачиваться монетами, отлитыми из бывшей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пушки?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3706"/>
            <a:ext cx="7039159" cy="395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58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663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052736"/>
            <a:ext cx="7772400" cy="5472608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 «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денег» является актуальной, поскольку сегодня человек в современном мире должен знать о денежной системе прошлого и настоящего, чтобы вступать в различные экономические отношения. Наличие денег делает человека уверенным в дне сегодняшнем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 трудно представить, что когда-то мир не использовал эти бумажные или железные вещицы, без которых мы не можем обойтись и минуты. Для нас деньги – показатель успеха, один из самых весомых факторов развития экономики.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работе я хочу  осветить такую важную тему, как история денег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такому решению меня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подтолкнули занятия по финансовой грамотности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открытом занятии «История денег». Из этих занятий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узнала много интересного из истории развития  денег разных государств. Оказывается, деньги могут много рассказать о своем государстве, его развитии, процветании и падении. Меня заинтересовал вопрос происхождения и развития денег. Что такое деньги, всегда ли они были, почему деньги такие разные? Как они выглядели раньше? Кто вообще их придумал, и когда они появились?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решила найти ответы на эти вопросы…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53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88840"/>
            <a:ext cx="7772400" cy="30243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это так.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середина XVIII века старые артиллерийские орудия переплавляли на пользу общества, и из добытой меди стали чеканить монеты. Из таких денег состоял капитал одного из банков России – Банка Артиллерийского и инженерного корпусов, который предоставлял средства военной школе в Санкт – Петербурге.</a:t>
            </a:r>
          </a:p>
        </p:txBody>
      </p:sp>
    </p:spTree>
    <p:extLst>
      <p:ext uri="{BB962C8B-B14F-4D97-AF65-F5344CB8AC3E}">
        <p14:creationId xmlns:p14="http://schemas.microsoft.com/office/powerpoint/2010/main" val="1135479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6048672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Сейчас на территории России действует единая валюта, но так было не всегда. Бывало, приезжаешь со своей монетой из Сибири в Петербург, а купить на нее ничего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нельзя?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5"/>
            <a:ext cx="6768752" cy="398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769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7772400" cy="338437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Бывало и такое.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1766 года чеканилась «сибирская монета», которой можно было пользоваться только на территории Урала и Сибири – до самой Камчатки, а в европейской части страны платежи ей не принимались. Так продолжалось 15 лет. Изготавливалась монета из местных материалов – алтайской меди с частичками золота и серебра.</a:t>
            </a:r>
          </a:p>
        </p:txBody>
      </p:sp>
    </p:spTree>
    <p:extLst>
      <p:ext uri="{BB962C8B-B14F-4D97-AF65-F5344CB8AC3E}">
        <p14:creationId xmlns:p14="http://schemas.microsoft.com/office/powerpoint/2010/main" val="390272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6048672"/>
          </a:xfrm>
        </p:spPr>
        <p:txBody>
          <a:bodyPr>
            <a:normAutofit/>
          </a:bodyPr>
          <a:lstStyle/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России монеты использовались с самого начала чеканки – с Х века. Технологии производства менялись, но монета всегда была в обороте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408712" cy="376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172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772816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истории был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безмонетный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период. Так вышло, что с 12 до 14 века чеканка монет была приостановлена, а для торговли стали использовать примитивные формы денег – бусы, шкуры зверей и другие ценности. Затем постепенно все вернулось на круги своя.</a:t>
            </a:r>
          </a:p>
        </p:txBody>
      </p:sp>
    </p:spTree>
    <p:extLst>
      <p:ext uri="{BB962C8B-B14F-4D97-AF65-F5344CB8AC3E}">
        <p14:creationId xmlns:p14="http://schemas.microsoft.com/office/powerpoint/2010/main" val="1568437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597666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Рубрика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«Очумелые ручки». Было время, когда из ветхих банкнот шили одеяла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5"/>
            <a:ext cx="6552728" cy="398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810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484784"/>
            <a:ext cx="7772400" cy="36004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Сейчас ветхие купюры уничтожают, а раньше их часто использовали в быту: топили ими печки, оклеивали стены вместо обоев, даже шили из них одеяла. В Узбекистане придумали технологию: вручную наносили изображения на специальное шелковое полотно с помощью штампов. Такие лоскутные одеяла можно было увидеть вплоть до 60 –х годов 20 века.</a:t>
            </a:r>
          </a:p>
        </p:txBody>
      </p:sp>
    </p:spTree>
    <p:extLst>
      <p:ext uri="{BB962C8B-B14F-4D97-AF65-F5344CB8AC3E}">
        <p14:creationId xmlns:p14="http://schemas.microsoft.com/office/powerpoint/2010/main" val="1216626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6048672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Деньгам на Руси всегда давали ласковые прозвища. В народе сторублевку называли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екатеринкой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катенькой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500 рублей –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петенькой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петрушей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7"/>
            <a:ext cx="6408712" cy="369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860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7772400" cy="3672408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купюрах Российской Империи были изображены портреты императоров. На сторублевой купюре было вытеснено изображение императрицы Екатерины Второй, поэтому в просторечии сторублевка и была прозвана "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катенька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на пятисотрублевой – Петр Первый, поэтому банкноту называли «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петенькой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036587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4664"/>
            <a:ext cx="7772400" cy="6120680"/>
          </a:xfrm>
        </p:spPr>
        <p:txBody>
          <a:bodyPr/>
          <a:lstStyle/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Первый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банкомат начал работу уже в 60-х годах ХХ века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3"/>
            <a:ext cx="6624736" cy="389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62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663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196752"/>
            <a:ext cx="7772400" cy="554461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историей возникновения денег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 и вида;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пополнить знания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происхождения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денег, предпосылок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цели 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выяснить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появления денег: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предметами обменивались люди до возникновения традиционных денег;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первые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продукты, растения, животные выполняли роль денег до появления металлических и бумажных денег;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 где появились первые бумажные деньги;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какой форме появились первые денежные единицы в странах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современные деньги;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презентацию</a:t>
            </a:r>
          </a:p>
          <a:p>
            <a:pPr marL="379476" indent="-342900" algn="l">
              <a:buFontTx/>
              <a:buChar char="-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57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3456384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банкомат по выдаче наличных денег,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Automated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Teller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(ATM), был установлен 27 июня 1967 года в районе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Энфилд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севере Лондона (Великобритания) в отделении британского банка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Barclays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обмен на бумажные чеки – ваучеры он выдавал максимум 10 фунтов стерлингов. Устройство было встроено в стену и защищено  от взломщиков стальным корпусом.</a:t>
            </a:r>
          </a:p>
        </p:txBody>
      </p:sp>
    </p:spTree>
    <p:extLst>
      <p:ext uri="{BB962C8B-B14F-4D97-AF65-F5344CB8AC3E}">
        <p14:creationId xmlns:p14="http://schemas.microsoft.com/office/powerpoint/2010/main" val="1591725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59766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3" y="404663"/>
            <a:ext cx="3661399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604" y="3789040"/>
            <a:ext cx="3635006" cy="272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28" y="3140966"/>
            <a:ext cx="3794275" cy="284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782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556792"/>
            <a:ext cx="7772400" cy="4896544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литературу по данной теме, я  очень коротко проследила  историю денег от их появления до сегодняшнего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и пришла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следующим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выводам: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в разные времена были разные деньги, подтвердилась.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проделанная мной работа, показывает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деньги как предмет, с помощью которого можно что-то купить не исчезнет. Будет меняться только вид денег. Пока люди и страны будут меняться товарами и услугами, будут существовать и предметы, которые люди будут называть словом «деньги». Хоть есть такая вероятность, что в скором времени бумажные и металлические деньги будут вытеснены цифровой валютой, так как практически все крупные торговые операции происходят через интернет.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так же поняла, что можно много узнать, изучая даже один предмет истории, такой как старая монета.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534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6672"/>
            <a:ext cx="7772400" cy="59766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мы все можем себе представить, что деньги — это не такая уж и простая вещь, хотя и вполне обычная в нашей жизни.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денег было не менее важно для развития человечества, чем изобретение паровой машины, железных дорог или телефона. Никакие машины не способны выполнить так много работы и сберечь столько человеческих сил, как деньги.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 деньги для многих стали смыслом жизни. Очень много люди тратят на зарабатывание денег, жертвуя своей семьёй, родными, личной жизнью.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книге я прочитала высказывания одного ученого: «Деньги заколдовывают людей. Из-за них они мучаются, для них они трудятся. Они придумывают наиболее искусные способы потратить их. Деньги - единственный товар, который нельзя использовать иначе, кроме как освободиться от них. Они не накормят вас, не оденут, не дадут приюта и не развлекут до тех пор, пока вы не истратите  их. Люди почти все сделают для денег, и деньги почти все сделают для людей. Деньги - это пленительная, повторяющаяся, меняющая маски загадка".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прошли по длинному пути развития и играют немаловажную роль в жизни современного человека.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9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764704"/>
            <a:ext cx="7772400" cy="568863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хочу отметить, исторический процесс возникновения денег имеет свое начало, но пока не имеет своего конца, ведь возникновение денег и история их развития стали предметом исследований многих не только экономических, но и философских исследований.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людей было стремление сделать удобнее товарный оборот, и они добились этого. Теперь каждый может приобрести на них товар или положить в банк, тем самым увеличить свое состояние.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Пройдут тысячелетия, а вопрос о том деньги ли правят миром или они являются выражением наших стремлений, исканий достижений, так и останется актуальным, и ответы на него уже будут искать новые поколения.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по достоинству оценить это великое изобретение – деньги.</a:t>
            </a:r>
          </a:p>
        </p:txBody>
      </p:sp>
    </p:spTree>
    <p:extLst>
      <p:ext uri="{BB962C8B-B14F-4D97-AF65-F5344CB8AC3E}">
        <p14:creationId xmlns:p14="http://schemas.microsoft.com/office/powerpoint/2010/main" val="148476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792088"/>
          </a:xfrm>
        </p:spPr>
        <p:txBody>
          <a:bodyPr/>
          <a:lstStyle/>
          <a:p>
            <a:pPr algn="ctr"/>
            <a:r>
              <a:rPr lang="ru-RU" dirty="0"/>
              <a:t>Список литературы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340768"/>
            <a:ext cx="7772400" cy="5112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1.Белоусов Р.С. Я познаю мир «Экономика»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2.Воронов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Ю.П. Страницы  истории   денег.- Н: Наука, 1986.-176с.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3.Кондратьев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Д.Л. Памятные монеты. История и культура.- М., 1992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4.Шалаева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О.Ф. Все обо всем. Популярная энциклопедия для детей 1996г.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5.Что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такое? Кто такой? Энциклопедия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1990г.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Чумаченко В.В., Горяев А.П. Основы финансовой грамотности. Учебное пособие.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Банк России Сборник демонстрационных материалов.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Интернет-ресурсы: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1.https://ru.wikipedia.org – История денег (свободная энциклопедия)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2.http://www.gramota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3.http://www.ossetia.fio.ru/aworks/p3/hos/02.htm Происхождение денег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4.http://webdesign.perm.ru/007/09/history.htm История возникновения денег. - 2002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5.www.money-gain.ru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6.www.shkolazhizni.ru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7.www.dj-money.com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8.руwww.proza.ru/2011/01/05/1068 Петр Кошель История денег. Рассказы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https://yandex.ru/video/preview/?text=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азбука%20финансовой%20грамотности%20деньги%20смешарики&amp;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path=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wizard&amp;parent-reqid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=1621100512044043-523566263077320865300141-production-app-host-man-web-yp-249&amp;wiz_type=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vital&amp;filmId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=6066350385757242009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://vk.com/app5671337_-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165215852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50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764704"/>
            <a:ext cx="7772400" cy="554461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algn="ctr"/>
            <a:r>
              <a:rPr lang="ru-RU" sz="5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</a:p>
          <a:p>
            <a:pPr algn="ctr"/>
            <a:endParaRPr lang="ru-RU" sz="5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73016"/>
            <a:ext cx="4860032" cy="290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25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980728"/>
            <a:ext cx="7772400" cy="554461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разные времена были разные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 сбор информации, практическая работа, анализ и обобщение собранной информации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6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60648"/>
            <a:ext cx="7772400" cy="10081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проектом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268760"/>
            <a:ext cx="7772400" cy="52565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работы над проектом я собрала информацию и познакомилась с понятием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«деньги»,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формирования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Узнала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были самые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древние виды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денег, первые монеты, первые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Нашла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 из жизни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денег. Познакомилась с тем, каким было обращение денег на Руси и какими стали деньги на современном этапе.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эту информацию, я поняла, что  собранный мною материал можно применить на практике, так как он будет полезен и интересен другим ребятам и поможет им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узнать об истории возникновения денег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12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4664"/>
            <a:ext cx="7772400" cy="619268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с младшими ребятами я посмотрела видеоролики «Азбука финансовой грамотности со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Им очень понравилось и они нарисовали рисунки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А, также научились складывать кошельки из цветной бумаги.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66" y="2132856"/>
            <a:ext cx="2520280" cy="18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09146"/>
            <a:ext cx="2520280" cy="18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67" y="4437112"/>
            <a:ext cx="2520280" cy="199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120" y="2132856"/>
            <a:ext cx="2517775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427218"/>
            <a:ext cx="2520280" cy="199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4437112"/>
            <a:ext cx="2567040" cy="199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27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я нашла интересные игры с монетами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Польза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игры: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научится различать монетки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поймут,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 них разная ценность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«Брось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кубик»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игры требуется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игральная кость и пригоршня монет. Цель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как можно больше денег.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Игрок кидает кубик и в зависимости от того, какая цифра выпала, он или берёт монетку, или пропускает ход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Выигрывает тот, у кого сумма будет больше.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распределили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цифры на кубике следующим образом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игрок берёт 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рубль,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рубля,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рубля,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рубля,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любую нужную ему монетку,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– пропускает ход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то, что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играя дети не только соревнуются, но и практикуются в счете в уме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удерживании в голове информации.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3600400" cy="270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568952" cy="6048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25840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58351"/>
            <a:ext cx="3135610" cy="235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81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568952" cy="6048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«Построй башню»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собирают башенки из монет, складывая сверху столько монет, сколько выпадет на игральной кости. Выигрывает тот игрок, кто построит самую высокую башню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67646"/>
            <a:ext cx="3024336" cy="227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58947"/>
            <a:ext cx="3032742" cy="227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4241560"/>
            <a:ext cx="3247659" cy="242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351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</TotalTime>
  <Words>2002</Words>
  <Application>Microsoft Office PowerPoint</Application>
  <PresentationFormat>Экран (4:3)</PresentationFormat>
  <Paragraphs>159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Аспект</vt:lpstr>
      <vt:lpstr>Презентация PowerPoint</vt:lpstr>
      <vt:lpstr>Актуальность</vt:lpstr>
      <vt:lpstr>Цели и задачи</vt:lpstr>
      <vt:lpstr>Презентация PowerPoint</vt:lpstr>
      <vt:lpstr>Работа над проектом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  <vt:lpstr>Презентация PowerPoint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38</cp:revision>
  <dcterms:created xsi:type="dcterms:W3CDTF">2021-05-15T12:52:37Z</dcterms:created>
  <dcterms:modified xsi:type="dcterms:W3CDTF">2021-05-16T04:12:55Z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835654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