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411" r:id="rId2"/>
    <p:sldId id="391" r:id="rId3"/>
    <p:sldId id="387" r:id="rId4"/>
    <p:sldId id="394" r:id="rId5"/>
    <p:sldId id="388" r:id="rId6"/>
    <p:sldId id="389" r:id="rId7"/>
    <p:sldId id="392" r:id="rId8"/>
    <p:sldId id="393" r:id="rId9"/>
    <p:sldId id="397" r:id="rId10"/>
    <p:sldId id="395" r:id="rId11"/>
    <p:sldId id="396" r:id="rId12"/>
    <p:sldId id="398" r:id="rId13"/>
    <p:sldId id="400" r:id="rId14"/>
    <p:sldId id="399" r:id="rId15"/>
    <p:sldId id="403" r:id="rId16"/>
    <p:sldId id="404" r:id="rId17"/>
    <p:sldId id="401" r:id="rId18"/>
    <p:sldId id="402" r:id="rId19"/>
    <p:sldId id="405" r:id="rId20"/>
    <p:sldId id="406" r:id="rId21"/>
    <p:sldId id="407" r:id="rId22"/>
    <p:sldId id="408" r:id="rId23"/>
    <p:sldId id="409" r:id="rId24"/>
    <p:sldId id="4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D73DC-67C6-4672-A907-E91C3EFD54A8}">
          <p14:sldIdLst>
            <p14:sldId id="411"/>
            <p14:sldId id="391"/>
            <p14:sldId id="387"/>
            <p14:sldId id="394"/>
            <p14:sldId id="388"/>
            <p14:sldId id="389"/>
            <p14:sldId id="392"/>
            <p14:sldId id="393"/>
            <p14:sldId id="397"/>
            <p14:sldId id="395"/>
            <p14:sldId id="396"/>
            <p14:sldId id="398"/>
            <p14:sldId id="400"/>
            <p14:sldId id="399"/>
            <p14:sldId id="403"/>
            <p14:sldId id="404"/>
            <p14:sldId id="401"/>
            <p14:sldId id="402"/>
            <p14:sldId id="405"/>
            <p14:sldId id="406"/>
            <p14:sldId id="407"/>
            <p14:sldId id="408"/>
            <p14:sldId id="409"/>
            <p14:sldId id="41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109B-6FB7-407B-B193-B9351557C047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F6847-F046-4457-AEF4-741F6452D4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9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D5F24A-1AAC-4F48-957D-AD1BAB506855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769C978-DF33-4D12-9CFC-54C0DF9E8E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jpeg"/><Relationship Id="rId11" Type="http://schemas.openxmlformats.org/officeDocument/2006/relationships/image" Target="../media/image6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51" y="5301208"/>
            <a:ext cx="215265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1256775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ГУ ЯО «Рыбинский детский дом»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Выполнила: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воспитатель Чистякова О.В.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г. Рыбинск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2021 г.</a:t>
            </a:r>
          </a:p>
          <a:p>
            <a:pPr algn="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4520793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i="1" dirty="0">
                <a:solidFill>
                  <a:srgbClr val="C00000"/>
                </a:solidFill>
                <a:effectLst/>
                <a:ea typeface="+mn-ea"/>
                <a:cs typeface="+mn-cs"/>
              </a:rPr>
              <a:t>ИСТОРИЯ В</a:t>
            </a:r>
            <a:r>
              <a:rPr lang="ru-RU" sz="4000" i="1" dirty="0" smtClean="0">
                <a:solidFill>
                  <a:srgbClr val="C00000"/>
                </a:solidFill>
                <a:effectLst/>
                <a:ea typeface="+mn-ea"/>
                <a:cs typeface="+mn-cs"/>
              </a:rPr>
              <a:t>ОЗНИКНОВЕНИЯ </a:t>
            </a:r>
            <a:r>
              <a:rPr lang="ru-RU" sz="4000" i="1" dirty="0">
                <a:solidFill>
                  <a:srgbClr val="C00000"/>
                </a:solidFill>
                <a:effectLst/>
                <a:ea typeface="+mn-ea"/>
                <a:cs typeface="+mn-cs"/>
              </a:rPr>
              <a:t>ДЕНЕГ</a:t>
            </a:r>
            <a:br>
              <a:rPr lang="ru-RU" sz="4000" i="1" dirty="0">
                <a:solidFill>
                  <a:srgbClr val="C00000"/>
                </a:solidFill>
                <a:effectLst/>
                <a:ea typeface="+mn-ea"/>
                <a:cs typeface="+mn-cs"/>
              </a:rPr>
            </a:b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1801813"/>
            <a:ext cx="2962275" cy="300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04381"/>
            <a:ext cx="2839343" cy="1650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53" y="3107927"/>
            <a:ext cx="223202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485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373216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Самое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большое распространение в южных странах в качестве денег  получили раковины каури. В них нередко просверливали отверстия, и ракушки нанизывали на шнур для удобства переноски – так  получались ожерелья-кошельки.</a:t>
            </a:r>
          </a:p>
        </p:txBody>
      </p:sp>
      <p:pic>
        <p:nvPicPr>
          <p:cNvPr id="5" name="Picture 2" descr="http://www.pbs.org/wgbh/nova/assets/img/history-money/image-01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73" t="51456"/>
          <a:stretch>
            <a:fillRect/>
          </a:stretch>
        </p:blipFill>
        <p:spPr bwMode="auto">
          <a:xfrm>
            <a:off x="-169907" y="791957"/>
            <a:ext cx="5999382" cy="4068767"/>
          </a:xfrm>
          <a:prstGeom prst="rect">
            <a:avLst/>
          </a:prstGeom>
          <a:noFill/>
        </p:spPr>
      </p:pic>
      <p:pic>
        <p:nvPicPr>
          <p:cNvPr id="6" name="Picture 2" descr="http://russian.cri.cn/mmsource/images/2009/07/28/242354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/>
          <a:stretch>
            <a:fillRect/>
          </a:stretch>
        </p:blipFill>
        <p:spPr bwMode="auto">
          <a:xfrm>
            <a:off x="2875197" y="731838"/>
            <a:ext cx="2936406" cy="347503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9777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445224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На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Руси и в Европе очень ценились «мягкие деньги»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пушнина (мех).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Даже налоги в княжескую казну платили по «три белки с дыма», то есть по три беличьих шкурки с каждой избы. </a:t>
            </a:r>
          </a:p>
        </p:txBody>
      </p:sp>
      <p:pic>
        <p:nvPicPr>
          <p:cNvPr id="14338" name="Picture 2" descr="https://cont.ws/uploads/pic/2019/11/s1200%20%2838%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6" y="1016904"/>
            <a:ext cx="4310172" cy="381607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bagnet.org/storage/19/05/19/18/729_486_560d7a9fd2f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3828" y="1335045"/>
            <a:ext cx="4702287" cy="31348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69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2998" y="-1142999"/>
            <a:ext cx="6858002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501317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Соль во все времена ценилась чрезвычайно высоко. Этот продукт не только придавал пище вкус и помогал делать запасы, но и использовался в ритуальных целях.  Поэтому, совсем неудивительно, что в некоторых местах планеты соль догадались применять в качестве денег.</a:t>
            </a:r>
          </a:p>
        </p:txBody>
      </p:sp>
      <p:pic>
        <p:nvPicPr>
          <p:cNvPr id="12294" name="Picture 6" descr="https://ozreksosh.ru/wp-content/uploads/2019/11/3939cb963ca8b9dc68e358dc05aeea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49694"/>
            <a:ext cx="6096000" cy="418147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09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num.ucoz.ru/article/0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052736"/>
            <a:ext cx="4824536" cy="3506253"/>
          </a:xfrm>
          <a:prstGeom prst="rect">
            <a:avLst/>
          </a:prstGeom>
          <a:noFill/>
        </p:spPr>
      </p:pic>
      <p:pic>
        <p:nvPicPr>
          <p:cNvPr id="5" name="Picture 4" descr="http://turoboz.ru/cmsdb/article_images/images/tumblr_lg0tkmOqbC1qc6peio1_4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3366" y="1196752"/>
            <a:ext cx="3002022" cy="333558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Древней Греции стали активно  чеканить монеты – выдавливать из пластин серебра специальными штампами одинаковые кусочки. Они имели  разную форму и стоимость, т.е. на разные монеты можно было купить разное количество товара.</a:t>
            </a:r>
          </a:p>
        </p:txBody>
      </p:sp>
    </p:spTree>
    <p:extLst>
      <p:ext uri="{BB962C8B-B14F-4D97-AF65-F5344CB8AC3E}">
        <p14:creationId xmlns:p14="http://schemas.microsoft.com/office/powerpoint/2010/main" val="266676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romo.ua/images/lots5/1043096/1877850b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730598"/>
            <a:ext cx="3887862" cy="4071060"/>
          </a:xfrm>
          <a:prstGeom prst="rect">
            <a:avLst/>
          </a:prstGeom>
          <a:noFill/>
        </p:spPr>
      </p:pic>
      <p:pic>
        <p:nvPicPr>
          <p:cNvPr id="5" name="Picture 6" descr="http://savepic.su/206886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8945" t="10416" r="6075" b="12500"/>
          <a:stretch>
            <a:fillRect/>
          </a:stretch>
        </p:blipFill>
        <p:spPr bwMode="auto">
          <a:xfrm>
            <a:off x="5072066" y="908720"/>
            <a:ext cx="3542190" cy="3448974"/>
          </a:xfrm>
          <a:prstGeom prst="ellipse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27584" y="5013176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 течение долгого времени люди искали лучшие способы для торговли товарами. Купцы и путешественники обнаружили, что металл, особенно золото и серебро, одинаково высоко  ценился в разных странах. И стали использовать его для торговли и обмена. </a:t>
            </a:r>
          </a:p>
        </p:txBody>
      </p:sp>
    </p:spTree>
    <p:extLst>
      <p:ext uri="{BB962C8B-B14F-4D97-AF65-F5344CB8AC3E}">
        <p14:creationId xmlns:p14="http://schemas.microsoft.com/office/powerpoint/2010/main" val="1169881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" y="-1746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0542" y="-1146916"/>
            <a:ext cx="6857999" cy="91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725144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Сначала на Руси использовали заграничные монеты, а потом стали чеканить свои – гривны. Гривну можно было разрубить на несколько частей и получить монеты меньшего достоинства. От слова «рубить» и появилось современное название РУБЛЬ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6" name="Picture 2" descr="Дирхемы Орды.Ханы разные.(до 15.07.12 в 22:00) - Форум Нумизмат.ru - все о нумизматике, монетах и нумизмата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5" y="1081089"/>
            <a:ext cx="2828583" cy="277995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odexmartialis.com * View topic - Medieval Polish Governm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33958"/>
            <a:ext cx="3105716" cy="188597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Коллекции и коллекционеры Лев и солнц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88413" y="1820575"/>
            <a:ext cx="3151786" cy="2048157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8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" y="-17463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60542" y="-1146916"/>
            <a:ext cx="6857999" cy="91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472514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 долгое время основной являлась единицей расчета оставалась копейка – маленькая серебряная монета с изображением всадника с копьем. Отсюда и ее название –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КОПЕЙКА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Форум для : 478 лет назад в денежном обращении появилась копейка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53" y="391854"/>
            <a:ext cx="4161041" cy="302808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LanZ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10" y="1484784"/>
            <a:ext cx="4032448" cy="302433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8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11560" y="116632"/>
            <a:ext cx="75894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solidFill>
                  <a:srgbClr val="C00000"/>
                </a:solidFill>
              </a:rPr>
              <a:t>СОВРЕМЕННЫЕ ДЕНЬГИ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340768"/>
            <a:ext cx="7301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Бумажные купюры выпускаются разного достоинства, на них изображены достопримечательности нашей страны и известные личности.</a:t>
            </a:r>
          </a:p>
        </p:txBody>
      </p:sp>
      <p:pic>
        <p:nvPicPr>
          <p:cNvPr id="10" name="Picture 12" descr="https://upload.wikimedia.org/wikipedia/commons/thumb/7/70/Banknote_10_rubles_%281997%29_front.jpg/1920px-Banknote_10_rubles_%281997%29_fro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97" y="2636912"/>
            <a:ext cx="3744565" cy="161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https://upload.wikimedia.org/wikipedia/commons/9/91/Banknote_50_rubles_%281997%29_fro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16" y="4429125"/>
            <a:ext cx="3784147" cy="166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https://upload.wikimedia.org/wikipedia/commons/b/bc/Banknote_100_rubles_%281997%29_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2" y="2636912"/>
            <a:ext cx="3722531" cy="163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8" descr="https://upload.wikimedia.org/wikipedia/commons/thumb/8/8c/Banknote_500_rubles_%281997%29_front.jpg/1920px-Banknote_500_rubles_%281997%29_fron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481513"/>
            <a:ext cx="3722530" cy="1621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74629" y="-1110828"/>
            <a:ext cx="6857999" cy="91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9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0911" y="1412776"/>
            <a:ext cx="7845053" cy="122413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современной России люди пользуются как металлическими,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бумажными деньгами. </a:t>
            </a:r>
          </a:p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 называются они, как и много лет назад – КОПЕЙКА 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РУБЛЬ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6" name="Picture 6" descr="Ижевчане могут заработать до 100 тысяч рублей на 50-копеечных монетах &quot; Новости Ижевска и Удмуртии, новости России и мира - на 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938463"/>
            <a:ext cx="16256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8" descr="2 руб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925763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Фото - ИЩУ МОНЕТЫ 10 рублевые - Dir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65450"/>
            <a:ext cx="1576388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4" descr="1 рубль - это особая монета. Он не так прост, и не так дешев…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2965450"/>
            <a:ext cx="1223963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6" descr="Экспертиза наличных денежных средств, определение платежеспо…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843463"/>
            <a:ext cx="7842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8" descr="Факты о России : Факты с фильтрацией по метке монет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47482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20" descr="Продам 10 копеек 2003г - 10 000 руб. объявление в Иркутск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59325"/>
            <a:ext cx="119538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22" descr="Ищу работу на ЗП не менее 200 р. в час - Страница 4 - Ищу - Автофорум Ростова-на-Дону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32313"/>
            <a:ext cx="153035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755576" y="260648"/>
            <a:ext cx="744542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>
                <a:solidFill>
                  <a:srgbClr val="C00000"/>
                </a:solidFill>
              </a:rPr>
              <a:t>СОВРЕМЕННЫЕ ДЕНЬГИ</a:t>
            </a:r>
          </a:p>
        </p:txBody>
      </p:sp>
      <p:pic>
        <p:nvPicPr>
          <p:cNvPr id="14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2531" y="-1137853"/>
            <a:ext cx="6857999" cy="91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263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1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48148" y="-1137853"/>
            <a:ext cx="6857999" cy="913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blog.websteronline.com/wp-content/uploads/2012/05/old-money-cb.jpg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188640"/>
            <a:ext cx="72008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827584" y="4581128"/>
            <a:ext cx="7848872" cy="1835945"/>
          </a:xfrm>
          <a:blipFill>
            <a:blip r:embed="rId5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Деньги</a:t>
            </a:r>
            <a:r>
              <a:rPr lang="ru-RU" dirty="0" smtClean="0"/>
              <a:t> это то, что принято группой людей в качестве средства  для обмена товарами, услугами или ресурсами. Каждая страна имеет свою собственную систему монет и бумажных денег. </a:t>
            </a:r>
          </a:p>
        </p:txBody>
      </p:sp>
    </p:spTree>
    <p:extLst>
      <p:ext uri="{BB962C8B-B14F-4D97-AF65-F5344CB8AC3E}">
        <p14:creationId xmlns:p14="http://schemas.microsoft.com/office/powerpoint/2010/main" val="3575566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640960" cy="633670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Считается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 день зарплаты нельзя тратить ни единого рубля. Вся сумма должна переночевать дома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Любые найденные деньги – вещь опасная. В Японии никто никогда не поднимет потерянный кошелек (разве для того, чтобы отнести в полицейский участок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Японцы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считают, что за такой нежданный подарок судьба вскоре спросит очень строго, отняв у тебя что-то более ценное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фэн-шую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трехлапая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жаба с монеткой во рту является очень сильным денежным талисманом, приносит богатство и денежную удачу. Когда-то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трехлапая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жаба была зловредным существом. Но однажды пришел Будда, покорил ее и связал обязательством помогать людям. С тех самых пор жаба расплачивается за причиненные неприятности, выплевывая золотые монеты. Это символ богатства и процветания. Монетка должна быть повернута иероглифами вверх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Иероглиф "Деньги" - один из самых популярных иероглифов в фен-</a:t>
            </a:r>
            <a:r>
              <a:rPr lang="ru-RU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шуй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Привлекает достаток и денежное богатство в тех местах, где он размещен. В отличие от иероглифа "Богатство", притягивает именно денежную энергию и все, что связано с деньгами. Способствует образованию нескольких источников дохода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Лучше не одалживать деньги во вторник - будете всю жизнь в долгах, берите деньги левой рукой, а отдавайте правой деньги счет любят, но только не из копилки (они перестанут накапливаться) и не поздним вечером. </a:t>
            </a:r>
          </a:p>
        </p:txBody>
      </p:sp>
    </p:spTree>
    <p:extLst>
      <p:ext uri="{BB962C8B-B14F-4D97-AF65-F5344CB8AC3E}">
        <p14:creationId xmlns:p14="http://schemas.microsoft.com/office/powerpoint/2010/main" val="3368079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60648"/>
            <a:ext cx="8424936" cy="6264696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Деньги уходят как вода: нельзя иметь в доме неисправленную сантехнику, дабы избежать протечек воды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появлением бумажных денег возник обычай складывать купюры в кошелек лицевой стороной к владельцу, обязательно в развернутом виде и аккуратно расправленными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 появлением бумажных денег возник обычай складывать купюры в кошелек лицевой стороной к владельцу, обязательно в развернутом виде и аккуратно расправленными</a:t>
            </a:r>
            <a:r>
              <a:rPr lang="ru-RU" sz="2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Посадите денежное дерево -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толстянку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(ее еще называют деревом счастья). Причем покупать готовое растение не следует, нужно самостоятельно отломить маленький отросток, посадить в горшок, лелеять его и холить. Дерево не только украсит Ваш интерьер, но и улучшит материальное положение. </a:t>
            </a:r>
          </a:p>
        </p:txBody>
      </p:sp>
    </p:spTree>
    <p:extLst>
      <p:ext uri="{BB962C8B-B14F-4D97-AF65-F5344CB8AC3E}">
        <p14:creationId xmlns:p14="http://schemas.microsoft.com/office/powerpoint/2010/main" val="2507335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Афоризмы о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деньгах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Деньги либо господствуют над своим обладателем, либо служат ему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2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Деньгами надо управлять, а не служить им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3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Трать на один пенс меньше, чем зарабатываешь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4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Деньги - это шестое чувство, позволяющее пользоваться остальными пятью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5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Деньги для людей умных составляют средство, для глупцов - цель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              6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деньги можно, конечно, купить очаровательного пса, но никакие деньги не заставят его радостно вилять хвостом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                      7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Люди, считающие деньги способными все сделать, сами способны все сделать за деньги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8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Остерегайтесь незначительных расходов; маленькая течь потопит большой корабль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                       9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Приобретение денег требует доблести; сохранение денег требует рассудительности; трата денег требует искусства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1487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3854" cy="6277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145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3312368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Источник:</a:t>
            </a:r>
            <a:r>
              <a:rPr lang="ru-RU" dirty="0"/>
              <a:t> </a:t>
            </a:r>
            <a:endParaRPr lang="ru-RU" dirty="0" smtClean="0"/>
          </a:p>
          <a:p>
            <a:pPr algn="l"/>
            <a:r>
              <a:rPr lang="ru-RU" dirty="0" err="1" smtClean="0"/>
              <a:t>Липсиц</a:t>
            </a:r>
            <a:r>
              <a:rPr lang="ru-RU" dirty="0"/>
              <a:t>, И. </a:t>
            </a:r>
            <a:r>
              <a:rPr lang="ru-RU" dirty="0" err="1"/>
              <a:t>В.Финансовая</a:t>
            </a:r>
            <a:r>
              <a:rPr lang="ru-RU" dirty="0"/>
              <a:t> грамотность: материалы для учащихся. 5–7 классы </a:t>
            </a:r>
            <a:r>
              <a:rPr lang="ru-RU" dirty="0" err="1"/>
              <a:t>общеобразоват.орг</a:t>
            </a:r>
            <a:r>
              <a:rPr lang="ru-RU" dirty="0"/>
              <a:t>. Дополнительное образование: Серия «Учимся разумному </a:t>
            </a:r>
            <a:r>
              <a:rPr lang="ru-RU" dirty="0" smtClean="0"/>
              <a:t>финансовому поведению</a:t>
            </a:r>
            <a:r>
              <a:rPr lang="ru-RU" dirty="0"/>
              <a:t>»/ И. В. </a:t>
            </a:r>
            <a:r>
              <a:rPr lang="ru-RU" dirty="0" err="1"/>
              <a:t>Липсиц</a:t>
            </a:r>
            <a:r>
              <a:rPr lang="ru-RU" dirty="0"/>
              <a:t>, Е. А. Вигдорчик — М.: </a:t>
            </a:r>
            <a:r>
              <a:rPr lang="ru-RU" dirty="0" smtClean="0"/>
              <a:t>ВИТА-ПРЕСС, 2014</a:t>
            </a:r>
            <a:r>
              <a:rPr lang="ru-RU" dirty="0"/>
              <a:t>. — 208 с)</a:t>
            </a:r>
          </a:p>
        </p:txBody>
      </p:sp>
    </p:spTree>
    <p:extLst>
      <p:ext uri="{BB962C8B-B14F-4D97-AF65-F5344CB8AC3E}">
        <p14:creationId xmlns:p14="http://schemas.microsoft.com/office/powerpoint/2010/main" val="2148946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179512" y="5301208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Давным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давно денег совсем не существовало.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 тогда еще жил в пещерах и  все свое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 тратил на добывание пищи. 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Деньги этому человеку совершенно не были нужны.</a:t>
            </a:r>
          </a:p>
        </p:txBody>
      </p:sp>
      <p:pic>
        <p:nvPicPr>
          <p:cNvPr id="10" name="Picture 4" descr="C:\Users\User\Desktop\19620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954" y="187040"/>
            <a:ext cx="4033837" cy="4181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2" descr="C:\Users\User\Desktop\ДЕНЬГИ\П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1214970"/>
            <a:ext cx="4058832" cy="38633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128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79" y="-1189722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373216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Но прошло много лет и люди научились делать себе из камня топоры , ножи, глиняные горшки, копья, стрелы. Пищу добывали охотой и рыбной ловлей. Племена заключали союз и стали меняться.</a:t>
            </a:r>
          </a:p>
        </p:txBody>
      </p:sp>
      <p:pic>
        <p:nvPicPr>
          <p:cNvPr id="6" name="Picture 2" descr="C:\Users\User\Desktop\ДЕНЬГИ\П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7247" y="1916832"/>
            <a:ext cx="4237511" cy="25644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 descr="C:\Users\User\Desktop\0_4df2_f428c6a6_XL-570x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9576" y="458462"/>
            <a:ext cx="2668007" cy="199866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C:\Users\User\Desktop\6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2460" y="2640027"/>
            <a:ext cx="3271468" cy="2550288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0563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8196" y="-1189721"/>
            <a:ext cx="6857999" cy="9237443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survivopedia.com/wp-content/uploads/2013/11/bar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672408" cy="4466555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fb.ru/misc/i/gallery/71228/300554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0" r="9309"/>
          <a:stretch/>
        </p:blipFill>
        <p:spPr bwMode="auto">
          <a:xfrm>
            <a:off x="4732366" y="1340768"/>
            <a:ext cx="4322134" cy="350100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1680" y="5268332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начале цивилизации у людей не было денег. 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Они обменивались друг с другом предметами - товаром. </a:t>
            </a:r>
          </a:p>
        </p:txBody>
      </p:sp>
    </p:spTree>
    <p:extLst>
      <p:ext uri="{BB962C8B-B14F-4D97-AF65-F5344CB8AC3E}">
        <p14:creationId xmlns:p14="http://schemas.microsoft.com/office/powerpoint/2010/main" val="3707604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142488"/>
            <a:ext cx="87484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Шло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время, люди догадались использовать для постоянного обмена то, что было ценного в качестве своего рода денег. Крупный рогатый скот был одной из самых ранних форм денег. Люди, которые имели много коров, считались очень богатыми.</a:t>
            </a:r>
          </a:p>
        </p:txBody>
      </p:sp>
      <p:pic>
        <p:nvPicPr>
          <p:cNvPr id="6" name="Picture 2" descr="http://www.pbs.org/wgbh/nova/assets/img/history-money/image-01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1" b="46966"/>
          <a:stretch>
            <a:fillRect/>
          </a:stretch>
        </p:blipFill>
        <p:spPr bwMode="auto">
          <a:xfrm>
            <a:off x="1731791" y="356975"/>
            <a:ext cx="4563297" cy="2928958"/>
          </a:xfrm>
          <a:prstGeom prst="rect">
            <a:avLst/>
          </a:prstGeom>
          <a:noFill/>
        </p:spPr>
      </p:pic>
      <p:pic>
        <p:nvPicPr>
          <p:cNvPr id="8" name="Picture 2" descr="http://www.pbs.org/wgbh/nova/assets/img/history-money/image-01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1" b="46966"/>
          <a:stretch>
            <a:fillRect/>
          </a:stretch>
        </p:blipFill>
        <p:spPr bwMode="auto">
          <a:xfrm>
            <a:off x="4580703" y="1203235"/>
            <a:ext cx="4563297" cy="2928958"/>
          </a:xfrm>
          <a:prstGeom prst="rect">
            <a:avLst/>
          </a:prstGeom>
          <a:noFill/>
        </p:spPr>
      </p:pic>
      <p:pic>
        <p:nvPicPr>
          <p:cNvPr id="9" name="Picture 2" descr="http://www.pbs.org/wgbh/nova/assets/img/history-money/image-01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1" b="46966"/>
          <a:stretch>
            <a:fillRect/>
          </a:stretch>
        </p:blipFill>
        <p:spPr bwMode="auto">
          <a:xfrm>
            <a:off x="611560" y="1902127"/>
            <a:ext cx="4563297" cy="2928958"/>
          </a:xfrm>
          <a:prstGeom prst="rect">
            <a:avLst/>
          </a:prstGeom>
          <a:noFill/>
        </p:spPr>
      </p:pic>
      <p:pic>
        <p:nvPicPr>
          <p:cNvPr id="7" name="Picture 2" descr="http://www.pbs.org/wgbh/nova/assets/img/history-money/image-01-large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981" b="46966"/>
          <a:stretch>
            <a:fillRect/>
          </a:stretch>
        </p:blipFill>
        <p:spPr bwMode="auto">
          <a:xfrm>
            <a:off x="3158099" y="2213529"/>
            <a:ext cx="4563297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5936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lifedon.com.ua/uploads/posts/2012-05/1338286564_zerno_ruki_mesho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905" y="1734399"/>
            <a:ext cx="4278207" cy="3206769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748" y="4941168"/>
            <a:ext cx="87257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Продукты питания в древнем мире были всегда востребованы — войны, стихийные бедствия и неурожаи приводили к тому, что даже имея золото,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можно было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умереть от голода. Именно поэтому древние египтяне подошли к вопросу максимально прагматично, начав применять в качестве денег зерно: рожь или пшеницу. 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этих денег было преимущество, потому что их можно было взвесить.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Так можно было наглядно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определить, кто богаче.</a:t>
            </a:r>
          </a:p>
        </p:txBody>
      </p:sp>
      <p:pic>
        <p:nvPicPr>
          <p:cNvPr id="8194" name="Picture 2" descr="https://fb.ru/misc/i/gallery/22753/5487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9" y="620688"/>
            <a:ext cx="4104456" cy="3565014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02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5600696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Индейцы-ацтеки использовали какао-бобы в качестве денег. Они были очень ценными и их легко было носить с собой. </a:t>
            </a:r>
          </a:p>
        </p:txBody>
      </p:sp>
      <p:pic>
        <p:nvPicPr>
          <p:cNvPr id="9222" name="Picture 6" descr="https://st2.depositphotos.com/1020804/10273/i/950/depositphotos_102730414-stock-photo-cocao-powder-and-cocao-bea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7862" y="2020539"/>
            <a:ext cx="3474133" cy="260560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top10a.ru/wp-content/uploads/2019/12/1-1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5287472" cy="3960440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00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bc3bd0b64017166749a74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nplus.com/files/resources/original/5be9a429533c816708a9417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96280" y="-1177079"/>
            <a:ext cx="6857999" cy="92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229200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Деньги в виде перьев применялись в обороте жителей некоторых островов Тихого океана. Представляли они собой тонкие красные перья длиной до 10 сантиметров, которые склеивались между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собой.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Использовались такие деньги для взаимных расчетов и покупках в зависимости от яркости перьев: чем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ярче,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тем дороже она использовалась при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обмене.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3314" name="Picture 2" descr="https://im0-tub-ru.yandex.net/i?id=69b7d73b6dd12eb5ffdba6938cb8d15c-l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222235" cy="4666676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10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794</TotalTime>
  <Words>934</Words>
  <Application>Microsoft Office PowerPoint</Application>
  <PresentationFormat>Экран (4:3)</PresentationFormat>
  <Paragraphs>36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ИСТОРИЯ ВОЗНИКНОВЕНИЯ ДЕНЕГ </vt:lpstr>
      <vt:lpstr>Презентация PowerPoint</vt:lpstr>
      <vt:lpstr>     Давным – давно денег совсем не существовало.  Человек  тогда еще жил в пещерах и  все свое  время тратил на добывание пищи.  Деньги этому человеку совершенно не были нужны.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ДЕНЕГ</dc:title>
  <dc:creator>Светлана</dc:creator>
  <cp:lastModifiedBy>User1</cp:lastModifiedBy>
  <cp:revision>80</cp:revision>
  <cp:lastPrinted>2020-01-13T12:13:01Z</cp:lastPrinted>
  <dcterms:created xsi:type="dcterms:W3CDTF">2013-01-16T11:30:48Z</dcterms:created>
  <dcterms:modified xsi:type="dcterms:W3CDTF">2021-04-08T13:31:29Z</dcterms:modified>
</cp:coreProperties>
</file>