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7" r:id="rId4"/>
    <p:sldId id="265" r:id="rId5"/>
    <p:sldId id="263" r:id="rId6"/>
    <p:sldId id="272" r:id="rId7"/>
    <p:sldId id="268" r:id="rId8"/>
    <p:sldId id="276" r:id="rId9"/>
    <p:sldId id="274" r:id="rId10"/>
    <p:sldId id="280" r:id="rId11"/>
    <p:sldId id="283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75" r:id="rId20"/>
    <p:sldId id="290" r:id="rId21"/>
    <p:sldId id="277" r:id="rId22"/>
    <p:sldId id="278" r:id="rId23"/>
    <p:sldId id="279" r:id="rId24"/>
    <p:sldId id="291" r:id="rId25"/>
    <p:sldId id="261" r:id="rId26"/>
    <p:sldId id="262" r:id="rId27"/>
    <p:sldId id="259" r:id="rId28"/>
    <p:sldId id="266" r:id="rId29"/>
    <p:sldId id="273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42CC-965B-4C45-BF31-FCF8D1499B0C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55C0-1D46-4625-AC3F-9809E54C0A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C55C0-1D46-4625-AC3F-9809E54C0A38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1345-9A2D-4BC0-A4EB-7F2386EE12D9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D9F41-5E7E-4930-A7BD-310FAFEAD9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Учимся красиво и правильно</a:t>
            </a:r>
            <a:br>
              <a:rPr lang="ru-RU" dirty="0" smtClean="0"/>
            </a:br>
            <a:r>
              <a:rPr lang="ru-RU" dirty="0" smtClean="0"/>
              <a:t>говорить.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C:\Users\user\Pictures\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70.userapi.com/impf/BxUOSrhRi7FoDOfMxx2TMxz-i1OeVYRure7t9Q/YKczlBLW_28.jpg?size=200x200&amp;quality=96&amp;sign=14b613cc296d54fffbe7af6c7870c48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9144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7200" b="1" dirty="0">
                <a:cs typeface="Aharoni" pitchFamily="2" charset="-79"/>
              </a:rPr>
              <a:t>Все новости Рыбинска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В Рыбинске в честь юбилея города слепят 950 снегов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cs typeface="Aharoni" pitchFamily="2" charset="-79"/>
              </a:rPr>
              <a:t>В Рыбинске в честь юбилея города слепят 950 снеговиков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Pictures\373a75b61fb3fcdb8aa62574e943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cs typeface="Aharoni" pitchFamily="2" charset="-79"/>
              </a:rPr>
              <a:t>В Рыбинске </a:t>
            </a:r>
            <a:r>
              <a:rPr lang="ru-RU" sz="3600" dirty="0" smtClean="0">
                <a:cs typeface="Aharoni" pitchFamily="2" charset="-79"/>
              </a:rPr>
              <a:t>возведут огромного снеговика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cs typeface="Aharoni" pitchFamily="2" charset="-79"/>
              </a:rPr>
              <a:t>Подружки-синички</a:t>
            </a:r>
          </a:p>
        </p:txBody>
      </p:sp>
      <p:pic>
        <p:nvPicPr>
          <p:cNvPr id="46082" name="Picture 2" descr="http://gazeta-rybinsk.ru/wp-content/uploads/2021/03/Irina-Baska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gazeta-rybinsk.ru/wp-content/uploads/2021/03/draka-za-seme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cs typeface="Aharoni" pitchFamily="2" charset="-79"/>
              </a:rPr>
              <a:t>Серебряная гонка </a:t>
            </a:r>
            <a:r>
              <a:rPr lang="ru-RU" sz="3600" b="1" dirty="0" err="1">
                <a:cs typeface="Aharoni" pitchFamily="2" charset="-79"/>
              </a:rPr>
              <a:t>Деминского</a:t>
            </a:r>
            <a:r>
              <a:rPr lang="ru-RU" sz="3600" b="1" dirty="0">
                <a:cs typeface="Aharoni" pitchFamily="2" charset="-79"/>
              </a:rPr>
              <a:t> марафона</a:t>
            </a:r>
          </a:p>
        </p:txBody>
      </p:sp>
      <p:pic>
        <p:nvPicPr>
          <p:cNvPr id="48132" name="Picture 4" descr="http://gazeta-rybinsk.ru/wp-content/uploads/2021/03/deminskij-marafo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gazeta-rybinsk.ru/wp-content/uploads/2021/03/deminskij-maraf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cs typeface="Aharoni" pitchFamily="2" charset="-79"/>
              </a:rPr>
              <a:t>Масленица в Рыбинске</a:t>
            </a:r>
            <a:endParaRPr lang="ru-RU" sz="4400" b="1" dirty="0">
              <a:cs typeface="Aharoni" pitchFamily="2" charset="-79"/>
            </a:endParaRPr>
          </a:p>
        </p:txBody>
      </p:sp>
      <p:pic>
        <p:nvPicPr>
          <p:cNvPr id="50178" name="Picture 2" descr="http://gazeta-rybinsk.ru/wp-content/uploads/2019/03/ma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cs typeface="Aharoni" pitchFamily="2" charset="-79"/>
              </a:rPr>
              <a:t>В </a:t>
            </a:r>
            <a:r>
              <a:rPr lang="ru-RU" sz="2800" b="1" dirty="0" err="1">
                <a:cs typeface="Aharoni" pitchFamily="2" charset="-79"/>
              </a:rPr>
              <a:t>Карякинском</a:t>
            </a:r>
            <a:r>
              <a:rPr lang="ru-RU" sz="2800" b="1" dirty="0">
                <a:cs typeface="Aharoni" pitchFamily="2" charset="-79"/>
              </a:rPr>
              <a:t> саду поселились два белых лебедя</a:t>
            </a:r>
          </a:p>
        </p:txBody>
      </p:sp>
      <p:pic>
        <p:nvPicPr>
          <p:cNvPr id="51202" name="Picture 2" descr="http://gazeta-rybinsk.ru/wp-content/uploads/2021/03/lebedi-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1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Pictures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Комментируем соревнования в бассейне «Сатурн».</a:t>
            </a:r>
            <a:endParaRPr lang="ru-RU" sz="28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user\Pictures\slide_10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ds05.infourok.ru/uploads/ex/07cf/00092f8e-26f1787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Picture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118635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Приём «Если бы…»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У . Давайте представим сказку « Лягушка – путешественница» в виде цепочки событий.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бы..., то...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Д. 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уткам не надо было покушать, 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они не спустились бы в болото.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они не спустились в болото,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лягушка не заинтересовалась бы, куда они летят.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 лягушка не была такой любопытной,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она не высунула бы из-под коряги свою голову.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лягушка не была такой смелой,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она не вступила бы в разговор с утками.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 лягушка не была такой толстой, то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 утки непременно бы её съели.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утки не рассказали лягушке о юге,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она не пришла бы в такой восторг, и не захотела бы туда отправиться.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лягушка не была хвастлива,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она долетела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бы вероятно до юга.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Если бы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 лягушка не упала в болото,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она не смогла бы</a:t>
            </a:r>
            <a:r>
              <a:rPr lang="ru-RU" sz="2000" b="1" dirty="0">
                <a:latin typeface="Arial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столько нафантазировать про своё путешествие.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2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Aharoni" pitchFamily="2" charset="-79"/>
              </a:rPr>
              <a:t>В любой сказке присутствуют следующие элементы: герой, герои, сюжет, конфликт, развязка, поэтому сюжетная линия может быть и такой:</a:t>
            </a:r>
          </a:p>
          <a:p>
            <a:r>
              <a:rPr lang="ru-RU" sz="2000" b="1" dirty="0">
                <a:cs typeface="Aharoni" pitchFamily="2" charset="-79"/>
              </a:rPr>
              <a:t>1. Для начала мы должны выбрать героя сказки (Это может быть человек, может быть представитель животного или растительного мира, вымышленный персонаж)</a:t>
            </a:r>
          </a:p>
          <a:p>
            <a:endParaRPr lang="ru-RU" sz="2000" b="1" dirty="0" smtClean="0">
              <a:cs typeface="Aharoni" pitchFamily="2" charset="-79"/>
            </a:endParaRPr>
          </a:p>
          <a:p>
            <a:r>
              <a:rPr lang="ru-RU" sz="2000" b="1" dirty="0" smtClean="0">
                <a:cs typeface="Aharoni" pitchFamily="2" charset="-79"/>
              </a:rPr>
              <a:t>2</a:t>
            </a:r>
            <a:r>
              <a:rPr lang="ru-RU" sz="2000" b="1" dirty="0">
                <a:cs typeface="Aharoni" pitchFamily="2" charset="-79"/>
              </a:rPr>
              <a:t>. Затем придумываем Зачин - Начало сказки (Жил-был…, или в некотором царстве, в некотором государстве…..)</a:t>
            </a:r>
          </a:p>
          <a:p>
            <a:endParaRPr lang="ru-RU" sz="2000" b="1" dirty="0" smtClean="0">
              <a:cs typeface="Aharoni" pitchFamily="2" charset="-79"/>
            </a:endParaRPr>
          </a:p>
          <a:p>
            <a:r>
              <a:rPr lang="ru-RU" sz="2000" b="1" dirty="0" smtClean="0">
                <a:cs typeface="Aharoni" pitchFamily="2" charset="-79"/>
              </a:rPr>
              <a:t>3</a:t>
            </a:r>
            <a:r>
              <a:rPr lang="ru-RU" sz="2000" b="1" dirty="0">
                <a:cs typeface="Aharoni" pitchFamily="2" charset="-79"/>
              </a:rPr>
              <a:t>. Далее мы даем более подробную характеристику герою (Наделяем его характером, темпераментом)</a:t>
            </a:r>
          </a:p>
          <a:p>
            <a:endParaRPr lang="ru-RU" sz="2000" b="1" dirty="0" smtClean="0">
              <a:cs typeface="Aharoni" pitchFamily="2" charset="-79"/>
            </a:endParaRPr>
          </a:p>
          <a:p>
            <a:r>
              <a:rPr lang="ru-RU" sz="2000" b="1" dirty="0" smtClean="0">
                <a:cs typeface="Aharoni" pitchFamily="2" charset="-79"/>
              </a:rPr>
              <a:t>4</a:t>
            </a:r>
            <a:r>
              <a:rPr lang="ru-RU" sz="2000" b="1" dirty="0">
                <a:cs typeface="Aharoni" pitchFamily="2" charset="-79"/>
              </a:rPr>
              <a:t>. Затем сталкиваем героя с проблемой, трудностью, конфликтом (Однажды Змей Горыныч похитил Василису Прекрасную)</a:t>
            </a:r>
          </a:p>
          <a:p>
            <a:endParaRPr lang="ru-RU" sz="2000" b="1" dirty="0" smtClean="0">
              <a:cs typeface="Aharoni" pitchFamily="2" charset="-79"/>
            </a:endParaRPr>
          </a:p>
          <a:p>
            <a:r>
              <a:rPr lang="ru-RU" sz="2000" b="1" dirty="0" smtClean="0">
                <a:cs typeface="Aharoni" pitchFamily="2" charset="-79"/>
              </a:rPr>
              <a:t>5</a:t>
            </a:r>
            <a:r>
              <a:rPr lang="ru-RU" sz="2000" b="1" dirty="0">
                <a:cs typeface="Aharoni" pitchFamily="2" charset="-79"/>
              </a:rPr>
              <a:t>. Описываем реакцию героя на случившееся (Василиса заплакала …)</a:t>
            </a:r>
          </a:p>
          <a:p>
            <a:r>
              <a:rPr lang="ru-RU" sz="2000" b="1" dirty="0" smtClean="0">
                <a:cs typeface="Aharoni" pitchFamily="2" charset="-79"/>
              </a:rPr>
              <a:t>6</a:t>
            </a:r>
            <a:r>
              <a:rPr lang="ru-RU" sz="2000" b="1" dirty="0">
                <a:cs typeface="Aharoni" pitchFamily="2" charset="-79"/>
              </a:rPr>
              <a:t>. Далее наш герой начинает искать выход из ситуации, пробует решить свою проблему</a:t>
            </a:r>
          </a:p>
          <a:p>
            <a:r>
              <a:rPr lang="ru-RU" sz="2000" b="1" dirty="0" smtClean="0">
                <a:cs typeface="Aharoni" pitchFamily="2" charset="-79"/>
              </a:rPr>
              <a:t>8</a:t>
            </a:r>
            <a:r>
              <a:rPr lang="ru-RU" sz="2000" b="1" dirty="0">
                <a:cs typeface="Aharoni" pitchFamily="2" charset="-79"/>
              </a:rPr>
              <a:t>. В итоге Герой должен справиться с ситуацией, найти верное решение</a:t>
            </a:r>
          </a:p>
          <a:p>
            <a:r>
              <a:rPr lang="ru-RU" sz="2000" b="1" dirty="0" smtClean="0">
                <a:cs typeface="Aharoni" pitchFamily="2" charset="-79"/>
              </a:rPr>
              <a:t>9</a:t>
            </a:r>
            <a:r>
              <a:rPr lang="ru-RU" sz="2000" b="1" dirty="0">
                <a:cs typeface="Aharoni" pitchFamily="2" charset="-79"/>
              </a:rPr>
              <a:t>. Завершающий шаг - сказочная развязка (герой получает награду и сказка приобретает счастливое завершение)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Pictures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slide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Pictures\orator_statements7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6470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каких же профессиях необходимо владение красивой и правильной речью.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1" name="Picture 1" descr="C:\Users\user\Picture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Picture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Pictures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78</Words>
  <Application>Microsoft Office PowerPoint</Application>
  <PresentationFormat>Экран (4:3)</PresentationFormat>
  <Paragraphs>45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Учимся красиво и правильно говорить.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2021-03-08T08:19:10Z</dcterms:created>
  <dcterms:modified xsi:type="dcterms:W3CDTF">2021-03-08T15:12:27Z</dcterms:modified>
</cp:coreProperties>
</file>