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Проект: «Огород на подоконнике»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2214554"/>
            <a:ext cx="7406640" cy="17526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9600" dirty="0" smtClean="0">
                <a:solidFill>
                  <a:srgbClr val="002060"/>
                </a:solidFill>
              </a:rPr>
              <a:t>Выполнила: воспитатель </a:t>
            </a:r>
            <a:r>
              <a:rPr lang="ru-RU" sz="9600" dirty="0" err="1" smtClean="0">
                <a:solidFill>
                  <a:srgbClr val="002060"/>
                </a:solidFill>
              </a:rPr>
              <a:t>Шишонкова</a:t>
            </a:r>
            <a:r>
              <a:rPr lang="ru-RU" sz="9600" dirty="0" smtClean="0">
                <a:solidFill>
                  <a:srgbClr val="002060"/>
                </a:solidFill>
              </a:rPr>
              <a:t> И.А</a:t>
            </a:r>
          </a:p>
          <a:p>
            <a:pPr algn="r"/>
            <a:endParaRPr lang="ru-RU" sz="9600" dirty="0" smtClean="0">
              <a:solidFill>
                <a:srgbClr val="002060"/>
              </a:solidFill>
            </a:endParaRPr>
          </a:p>
          <a:p>
            <a:pPr algn="r"/>
            <a:r>
              <a:rPr lang="ru-RU" sz="9600" dirty="0" smtClean="0">
                <a:solidFill>
                  <a:srgbClr val="002060"/>
                </a:solidFill>
              </a:rPr>
              <a:t>ГУ ЯО  «</a:t>
            </a:r>
            <a:r>
              <a:rPr lang="ru-RU" sz="9600" dirty="0" err="1" smtClean="0">
                <a:solidFill>
                  <a:srgbClr val="002060"/>
                </a:solidFill>
              </a:rPr>
              <a:t>Рыбинский</a:t>
            </a:r>
            <a:r>
              <a:rPr lang="ru-RU" sz="9600" dirty="0" smtClean="0">
                <a:solidFill>
                  <a:srgbClr val="002060"/>
                </a:solidFill>
              </a:rPr>
              <a:t> детский дом»</a:t>
            </a:r>
          </a:p>
          <a:p>
            <a:pPr algn="r"/>
            <a:endParaRPr lang="ru-RU" sz="7400" dirty="0" smtClean="0">
              <a:solidFill>
                <a:srgbClr val="002060"/>
              </a:solidFill>
            </a:endParaRPr>
          </a:p>
          <a:p>
            <a:pPr algn="r"/>
            <a:endParaRPr lang="ru-RU" sz="7400" dirty="0" smtClean="0">
              <a:solidFill>
                <a:srgbClr val="92D050"/>
              </a:solidFill>
            </a:endParaRPr>
          </a:p>
          <a:p>
            <a:pPr algn="r"/>
            <a:endParaRPr lang="ru-RU" sz="9600" dirty="0" smtClean="0">
              <a:solidFill>
                <a:srgbClr val="92D050"/>
              </a:solidFill>
            </a:endParaRPr>
          </a:p>
          <a:p>
            <a:pPr algn="r"/>
            <a:endParaRPr lang="ru-RU" sz="7400" dirty="0" smtClean="0">
              <a:solidFill>
                <a:srgbClr val="92D050"/>
              </a:solidFill>
            </a:endParaRPr>
          </a:p>
          <a:p>
            <a:pPr algn="r"/>
            <a:endParaRPr lang="ru-RU" sz="7400" dirty="0" smtClean="0">
              <a:solidFill>
                <a:srgbClr val="92D050"/>
              </a:solidFill>
            </a:endParaRPr>
          </a:p>
          <a:p>
            <a:pPr algn="r"/>
            <a:endParaRPr lang="ru-RU" sz="7400" dirty="0" smtClean="0">
              <a:solidFill>
                <a:srgbClr val="92D050"/>
              </a:solidFill>
            </a:endParaRPr>
          </a:p>
          <a:p>
            <a:pPr algn="r"/>
            <a:endParaRPr lang="ru-RU" sz="7400" dirty="0" smtClean="0">
              <a:solidFill>
                <a:srgbClr val="92D050"/>
              </a:solidFill>
            </a:endParaRPr>
          </a:p>
          <a:p>
            <a:pPr algn="r"/>
            <a:endParaRPr lang="ru-RU" sz="7400" dirty="0" smtClean="0">
              <a:solidFill>
                <a:srgbClr val="92D050"/>
              </a:solidFill>
            </a:endParaRPr>
          </a:p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Рыбинск</a:t>
            </a:r>
          </a:p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2021г.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6626" name="AutoShape 2" descr="https://img5.goodfon.ru/original/6300x4200/c/f6/korzinka-ovoshchi-perets-pomidory-ogurtsy-redis-belyi-f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img5.goodfon.ru/original/6300x4200/c/f6/korzinka-ovoshchi-perets-pomidory-ogurtsy-redis-belyi-f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s://avatars.mds.yandex.net/get-zen_doc/203431/pub_5e60a8c715421c7961ba8a7d_5e60a8e93ca58b4331d327cb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14686"/>
            <a:ext cx="350046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Замачиваем лук.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493714" cy="4800600"/>
          </a:xfrm>
        </p:spPr>
        <p:txBody>
          <a:bodyPr>
            <a:normAutofit/>
          </a:bodyPr>
          <a:lstStyle/>
          <a:p>
            <a:endParaRPr lang="ru-RU" sz="2400" dirty="0" smtClean="0"/>
          </a:p>
        </p:txBody>
      </p:sp>
      <p:pic>
        <p:nvPicPr>
          <p:cNvPr id="1026" name="Picture 2" descr="C:\Users\Admin\Desktop\Новая папка\IMG20210131102825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4500594" cy="4786346"/>
          </a:xfrm>
          <a:prstGeom prst="rect">
            <a:avLst/>
          </a:prstGeom>
          <a:noFill/>
        </p:spPr>
      </p:pic>
      <p:pic>
        <p:nvPicPr>
          <p:cNvPr id="17410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857496"/>
            <a:ext cx="2174649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Сегодня дежурный Кирилл.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493714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</p:txBody>
      </p:sp>
      <p:pic>
        <p:nvPicPr>
          <p:cNvPr id="2050" name="Picture 2" descr="C:\Users\Admin\Desktop\Новая папка\IMG20201130202627_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4500594" cy="4810116"/>
          </a:xfrm>
          <a:prstGeom prst="rect">
            <a:avLst/>
          </a:prstGeom>
          <a:noFill/>
        </p:spPr>
      </p:pic>
      <p:pic>
        <p:nvPicPr>
          <p:cNvPr id="16386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14620"/>
            <a:ext cx="2143108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Первый урожай лука.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565152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3074" name="Picture 2" descr="C:\Users\Admin\Desktop\Новая папка\IMG20201204092127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4572000" cy="4952992"/>
          </a:xfrm>
          <a:prstGeom prst="rect">
            <a:avLst/>
          </a:prstGeom>
          <a:noFill/>
        </p:spPr>
      </p:pic>
      <p:pic>
        <p:nvPicPr>
          <p:cNvPr id="15362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496"/>
            <a:ext cx="2119274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Суп сегодня будет с витаминами.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565152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4098" name="Picture 2" descr="C:\Users\Admin\Desktop\Новая папка\IMG20210302092026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4572000" cy="4857784"/>
          </a:xfrm>
          <a:prstGeom prst="rect">
            <a:avLst/>
          </a:prstGeom>
          <a:noFill/>
        </p:spPr>
      </p:pic>
      <p:pic>
        <p:nvPicPr>
          <p:cNvPr id="14338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643182"/>
            <a:ext cx="1857388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Сделали вывод, что лук в воде растет быстрее.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422276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5122" name="Picture 2" descr="C:\Users\Admin\Desktop\Новая папка\IMG20210218171506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4429156" cy="4810116"/>
          </a:xfrm>
          <a:prstGeom prst="rect">
            <a:avLst/>
          </a:prstGeom>
          <a:noFill/>
        </p:spPr>
      </p:pic>
      <p:pic>
        <p:nvPicPr>
          <p:cNvPr id="13314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000372"/>
            <a:ext cx="2214578" cy="1819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Готовимся к посадке кресс-салата.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565152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6146" name="Picture 2" descr="C:\Users\Admin\Desktop\Новая папка\IMG20201212094656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4572000" cy="4857784"/>
          </a:xfrm>
          <a:prstGeom prst="rect">
            <a:avLst/>
          </a:prstGeom>
          <a:noFill/>
        </p:spPr>
      </p:pic>
      <p:pic>
        <p:nvPicPr>
          <p:cNvPr id="12290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714620"/>
            <a:ext cx="2119274" cy="1676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Егор сажает редис.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170" name="Picture 2" descr="C:\Users\Admin\Desktop\Новая папка\IMG20210322182922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4572000" cy="5095868"/>
          </a:xfrm>
          <a:prstGeom prst="rect">
            <a:avLst/>
          </a:prstGeom>
          <a:noFill/>
        </p:spPr>
      </p:pic>
      <p:pic>
        <p:nvPicPr>
          <p:cNvPr id="11266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643182"/>
            <a:ext cx="1904960" cy="1890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За окном зима, а у нас лето.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565152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8194" name="Picture 2" descr="C:\Users\Admin\Desktop\Новая папка\IMG20210314101438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4572032" cy="4857784"/>
          </a:xfrm>
          <a:prstGeom prst="rect">
            <a:avLst/>
          </a:prstGeom>
          <a:noFill/>
        </p:spPr>
      </p:pic>
      <p:pic>
        <p:nvPicPr>
          <p:cNvPr id="10242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496"/>
            <a:ext cx="2119274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Подросла рассада томатов.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Admin\Desktop\Новая папка\IMG20210411093848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750099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Шпинат тянется к солнышку.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565152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10242" name="Picture 2" descr="C:\Users\Admin\Desktop\Новая папка\IMG20210411093908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4572000" cy="4857784"/>
          </a:xfrm>
          <a:prstGeom prst="rect">
            <a:avLst/>
          </a:prstGeom>
          <a:noFill/>
        </p:spPr>
      </p:pic>
      <p:pic>
        <p:nvPicPr>
          <p:cNvPr id="8194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786058"/>
            <a:ext cx="2000264" cy="1747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Актуальность: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современном мире  все больший интерес детей привлекают компьютерные игры, приставки, телефоны и прочие устройства. И все меньше интересуют детей природные явления, процессы, взаимосвязи. Очень часто дети не имеют элементарных представлений, откуда появляются  овощи и фрукты в магазине. Данный проект направлен на освоение детьми детского дома знаний и умения общения с объектами живой природы. Поэтому проектно – исследовательская деятельность заняла свое место в системе работы в детском доме.  Ознакомление с ростом и развитием растений можно осуществлять в зимне-весенний период, выращивая в помещении детского дома различные культуры из семян и луковиц, используя для этого огород на подоконнике.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Начало апреля, ждем первые огурцы.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565152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11266" name="Picture 2" descr="C:\Users\Admin\Desktop\Новая папка\IMG2021040910020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4572000" cy="4810116"/>
          </a:xfrm>
          <a:prstGeom prst="rect">
            <a:avLst/>
          </a:prstGeom>
          <a:noFill/>
        </p:spPr>
      </p:pic>
      <p:pic>
        <p:nvPicPr>
          <p:cNvPr id="7170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86058"/>
            <a:ext cx="2119274" cy="1890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Томат набирает силу.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464347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6146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500306"/>
            <a:ext cx="2119274" cy="2176436"/>
          </a:xfrm>
          <a:prstGeom prst="rect">
            <a:avLst/>
          </a:prstGeom>
          <a:noFill/>
        </p:spPr>
      </p:pic>
      <p:pic>
        <p:nvPicPr>
          <p:cNvPr id="2050" name="Picture 2" descr="C:\Users\Admin\Desktop\Новая папка\IMG20210510092810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4643469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Наше долгожданное чудо!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565152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14338" name="Picture 2" descr="C:\Users\Admin\Desktop\Новая папка\IMG20210419185530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4572000" cy="4786346"/>
          </a:xfrm>
          <a:prstGeom prst="rect">
            <a:avLst/>
          </a:prstGeom>
          <a:noFill/>
        </p:spPr>
      </p:pic>
      <p:pic>
        <p:nvPicPr>
          <p:cNvPr id="5122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714620"/>
            <a:ext cx="2357454" cy="2176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Труды не прошли напрасно!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63659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15362" name="Picture 2" descr="C:\Users\Admin\Desktop\Новая папка\IMG2021041918585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4643438" cy="4881554"/>
          </a:xfrm>
          <a:prstGeom prst="rect">
            <a:avLst/>
          </a:prstGeom>
          <a:noFill/>
        </p:spPr>
      </p:pic>
      <p:pic>
        <p:nvPicPr>
          <p:cNvPr id="4098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14620"/>
            <a:ext cx="2119274" cy="1819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Сейчас попробуем!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493714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16386" name="Picture 2" descr="C:\Users\Admin\Desktop\Новая папка\IMG20210419192039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4500594" cy="4857784"/>
          </a:xfrm>
          <a:prstGeom prst="rect">
            <a:avLst/>
          </a:prstGeom>
          <a:noFill/>
        </p:spPr>
      </p:pic>
      <p:pic>
        <p:nvPicPr>
          <p:cNvPr id="3074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643182"/>
            <a:ext cx="2262150" cy="2033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Перец-молодец!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565152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2050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428868"/>
            <a:ext cx="2047836" cy="1890684"/>
          </a:xfrm>
          <a:prstGeom prst="rect">
            <a:avLst/>
          </a:prstGeom>
          <a:noFill/>
        </p:spPr>
      </p:pic>
      <p:pic>
        <p:nvPicPr>
          <p:cNvPr id="4" name="Picture 2" descr="C:\Users\Admin\Desktop\Новая папка\IMG20210510092829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14422"/>
            <a:ext cx="4643469" cy="503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447800"/>
            <a:ext cx="2928958" cy="4800600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pic>
        <p:nvPicPr>
          <p:cNvPr id="17410" name="Picture 2" descr="C:\Users\Admin\Desktop\Новая папка\IMG20210419185708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4572000" cy="4857784"/>
          </a:xfrm>
          <a:prstGeom prst="rect">
            <a:avLst/>
          </a:prstGeom>
          <a:noFill/>
        </p:spPr>
      </p:pic>
      <p:pic>
        <p:nvPicPr>
          <p:cNvPr id="1026" name="Picture 2" descr="https://thumbs.dreamstime.com/b/%D0%BE%D0%B2%D0%BE%D1%89%D0%B8-%D0%BA%D1%83%D1%87%D0%B8-eps10-1859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714620"/>
            <a:ext cx="2119274" cy="2033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Гипотеза: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Действительно ли могут вырасти растения в комнатных условиях в зимний период?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Цель:</a:t>
            </a:r>
          </a:p>
          <a:p>
            <a:r>
              <a:rPr lang="ru-RU" sz="2000" dirty="0" smtClean="0"/>
              <a:t>Формировать у детей интерес к опытной и исследовательской деятельности по выращиванию культурных растений в комнатных условиях, обобщить и расширить знания детей о том, как ухаживать за ними.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Проблема:</a:t>
            </a:r>
          </a:p>
          <a:p>
            <a:r>
              <a:rPr lang="ru-RU" sz="2000" dirty="0" smtClean="0"/>
              <a:t>В условиях современного общества, когда проще приобрести все готовое, чем выращивать самим, дети не имеют понятия, откуда берутся овощи и как за ними нужно ухаживать..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Задачи: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Формировать представление  о семенах и плодах, об их разнообразии и назначении; учить классифицировать овощи по разным признакам, находить у них общие и отличительные черты.</a:t>
            </a:r>
          </a:p>
          <a:p>
            <a:r>
              <a:rPr lang="ru-RU" sz="1800" dirty="0" smtClean="0"/>
              <a:t>Формировать представление о стадиях развития растения из семени; закрепить полученные знания о условиях развития растений                                            </a:t>
            </a:r>
          </a:p>
          <a:p>
            <a:r>
              <a:rPr lang="ru-RU" sz="1800" dirty="0" smtClean="0"/>
              <a:t>Развивать умение узнавать и называть части растения.</a:t>
            </a:r>
          </a:p>
          <a:p>
            <a:r>
              <a:rPr lang="ru-RU" sz="1800" dirty="0" smtClean="0"/>
              <a:t>Формировать чувство ответственности при уходе за растениями: вовремя поливать, рыхлит почву</a:t>
            </a:r>
          </a:p>
          <a:p>
            <a:r>
              <a:rPr lang="ru-RU" sz="1800" dirty="0" smtClean="0"/>
              <a:t>Учить наблюдать за всходами растений.</a:t>
            </a:r>
          </a:p>
          <a:p>
            <a:r>
              <a:rPr lang="ru-RU" sz="1800" dirty="0" smtClean="0"/>
              <a:t>Формировать у детей основы безопасности собственной жизнедеятельности в процессе трудовой деятельности.</a:t>
            </a:r>
          </a:p>
          <a:p>
            <a:r>
              <a:rPr lang="ru-RU" sz="1800" dirty="0" smtClean="0"/>
              <a:t>Способствовать развитию у детей познавательной активности, любознательности, стремления к самостоятельному познанию и размышлению, развитию умственных способностей и речи.</a:t>
            </a:r>
          </a:p>
          <a:p>
            <a:r>
              <a:rPr lang="ru-RU" sz="1800" dirty="0" smtClean="0"/>
              <a:t>Воспитывать уважение к труду, бережное отношение к его результатам.</a:t>
            </a:r>
          </a:p>
          <a:p>
            <a:r>
              <a:rPr lang="ru-RU" sz="1800" dirty="0" smtClean="0"/>
              <a:t>Воспитывать эстетический вкус при оформлении зарисовок, наблюдений, инвентаря, материалов и «мира» огорода в целом.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Предполагаемые результаты: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Сформируются разносторонние знания о растениях и овощах.</a:t>
            </a:r>
          </a:p>
          <a:p>
            <a:r>
              <a:rPr lang="ru-RU" sz="2000" dirty="0" smtClean="0"/>
              <a:t>У детей появится интерес к растениям.</a:t>
            </a:r>
          </a:p>
          <a:p>
            <a:r>
              <a:rPr lang="ru-RU" sz="2000" dirty="0" smtClean="0"/>
              <a:t>Дети узнают много интересного из жизни растений, смогут различать некоторые виды, исследуют опытным путем условия, необходимые для их роста. </a:t>
            </a:r>
          </a:p>
          <a:p>
            <a:r>
              <a:rPr lang="ru-RU" sz="2000" dirty="0" smtClean="0"/>
              <a:t>Получат знания по уходу за культурными огородными  растениями, сформируются представления о структуре трудового процесса.</a:t>
            </a:r>
          </a:p>
          <a:p>
            <a:r>
              <a:rPr lang="ru-RU" sz="2000" dirty="0" smtClean="0"/>
              <a:t>Научатся вести наблюдения и делать выводы.</a:t>
            </a:r>
          </a:p>
          <a:p>
            <a:r>
              <a:rPr lang="ru-RU" sz="2000" dirty="0" smtClean="0"/>
              <a:t>У детей сформируется бережное отношение к растительному миру.</a:t>
            </a:r>
          </a:p>
          <a:p>
            <a:r>
              <a:rPr lang="ru-RU" sz="2000" dirty="0" smtClean="0"/>
              <a:t>Воспитается положительное отношение к труду,  к труду других людей, разовьется желание добиваться результатов своего труда, радоваться полученным результатам, появится желание участвовать в общем деле.</a:t>
            </a:r>
          </a:p>
          <a:p>
            <a:r>
              <a:rPr lang="ru-RU" sz="2000" dirty="0" smtClean="0"/>
              <a:t>Появление урожая, сбор его и употребление в пищу.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Формы реализации проекта: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000" b="1" dirty="0" smtClean="0"/>
              <a:t>Методы проекта:</a:t>
            </a:r>
          </a:p>
          <a:p>
            <a:pPr fontAlgn="base"/>
            <a:r>
              <a:rPr lang="ru-RU" sz="2000" dirty="0" smtClean="0"/>
              <a:t>- игровые: дидактические игры;</a:t>
            </a:r>
          </a:p>
          <a:p>
            <a:pPr fontAlgn="base"/>
            <a:r>
              <a:rPr lang="ru-RU" sz="2000" dirty="0" smtClean="0"/>
              <a:t>- словесные: чтение и рассказывание стихов, сказок; разговор, беседа;</a:t>
            </a:r>
          </a:p>
          <a:p>
            <a:pPr fontAlgn="base"/>
            <a:r>
              <a:rPr lang="ru-RU" sz="2000" dirty="0" smtClean="0"/>
              <a:t>- практические: наблюдение, уход за растениями, совместные действия</a:t>
            </a:r>
          </a:p>
          <a:p>
            <a:pPr fontAlgn="base"/>
            <a:r>
              <a:rPr lang="ru-RU" sz="2000" dirty="0" smtClean="0"/>
              <a:t>воспитателя и ребенка, ведение фото- дневника наблюдений за ростом</a:t>
            </a:r>
          </a:p>
          <a:p>
            <a:pPr fontAlgn="base"/>
            <a:r>
              <a:rPr lang="ru-RU" sz="2000" dirty="0" smtClean="0"/>
              <a:t>растений, выполнение трудовых поручений;</a:t>
            </a:r>
          </a:p>
          <a:p>
            <a:pPr fontAlgn="base"/>
            <a:r>
              <a:rPr lang="ru-RU" sz="2000" dirty="0" smtClean="0"/>
              <a:t> -наглядные: показ, наблюдение, рассматривание объекта для</a:t>
            </a:r>
          </a:p>
          <a:p>
            <a:pPr fontAlgn="base"/>
            <a:r>
              <a:rPr lang="ru-RU" sz="2000" dirty="0" smtClean="0"/>
              <a:t>наблюдения, использование иллюстраций, схем проращивания, ухода</a:t>
            </a:r>
          </a:p>
          <a:p>
            <a:pPr fontAlgn="base"/>
            <a:r>
              <a:rPr lang="ru-RU" sz="2000" dirty="0" smtClean="0"/>
              <a:t>за растениями.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Этапы проекта: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200" b="1" dirty="0" smtClean="0"/>
              <a:t>Подготовительный:</a:t>
            </a:r>
            <a:r>
              <a:rPr lang="ru-RU" sz="4200" dirty="0" smtClean="0"/>
              <a:t> определение цели и постановка задач в соответствии с возрастом детей и их интересами; приобретение необходимого оборудования и инвентаря: контейнеры под рассаду, семена, лейки ,опрыскиватели, земля для рассады; подбор художественной литературы по данной теме.</a:t>
            </a:r>
          </a:p>
          <a:p>
            <a:endParaRPr lang="ru-RU" sz="4200" dirty="0" smtClean="0"/>
          </a:p>
          <a:p>
            <a:r>
              <a:rPr lang="ru-RU" sz="4200" b="1" dirty="0" smtClean="0"/>
              <a:t>Основной</a:t>
            </a:r>
            <a:r>
              <a:rPr lang="ru-RU" sz="4200" dirty="0" smtClean="0"/>
              <a:t>: чтение стихов, пословиц и поговорок художественной литературы об овощах; рассматривание иллюстраций, наборов картинок; беседы; посев семян, опыты,  эксперименты; уход и наблюдение за растениями с зарисовкой изменений их в росте; ведение </a:t>
            </a:r>
            <a:r>
              <a:rPr lang="ru-RU" sz="4200" dirty="0" err="1" smtClean="0"/>
              <a:t>фото-дневника</a:t>
            </a:r>
            <a:r>
              <a:rPr lang="ru-RU" sz="4200" dirty="0" smtClean="0"/>
              <a:t> наблюдений за ростом растений; проведение дидактических игр; оформление огорода; различные виды изобразительной деятельности по тематике.</a:t>
            </a:r>
          </a:p>
          <a:p>
            <a:endParaRPr lang="ru-RU" sz="4200" dirty="0" smtClean="0"/>
          </a:p>
          <a:p>
            <a:r>
              <a:rPr lang="ru-RU" sz="4200" b="1" dirty="0" smtClean="0"/>
              <a:t>Заключительный: </a:t>
            </a:r>
            <a:r>
              <a:rPr lang="ru-RU" sz="4200" dirty="0" smtClean="0"/>
              <a:t>итоговая беседа с детьми (анализ проделанной работы),сбор урожая, употребление собранного урожая в пищу( лук, огурцы, зелень), </a:t>
            </a:r>
            <a:r>
              <a:rPr lang="ru-RU" sz="4200" dirty="0" err="1" smtClean="0"/>
              <a:t>фотоотчет</a:t>
            </a:r>
            <a:r>
              <a:rPr lang="ru-RU" sz="4200" dirty="0" smtClean="0"/>
              <a:t>, планирование дальнейших мероприятий на летний период по уходу за растениями в огороде.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Результаты: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2000" dirty="0" smtClean="0"/>
              <a:t> Дети познакомились с культурными растениями. </a:t>
            </a:r>
          </a:p>
          <a:p>
            <a:pPr fontAlgn="base"/>
            <a:r>
              <a:rPr lang="ru-RU" sz="2000" dirty="0" smtClean="0"/>
              <a:t> У детей сформировался интерес к опытнической и исследовательской деятельности по выращиванию культурных растений в комнатных условиях.</a:t>
            </a:r>
          </a:p>
          <a:p>
            <a:pPr fontAlgn="base"/>
            <a:r>
              <a:rPr lang="ru-RU" sz="2000" dirty="0" smtClean="0"/>
              <a:t> В результате практической деятельности  дети получили необходимые условия для роста растений. </a:t>
            </a:r>
          </a:p>
          <a:p>
            <a:pPr fontAlgn="base"/>
            <a:r>
              <a:rPr lang="ru-RU" sz="2000" dirty="0" smtClean="0"/>
              <a:t> Дети познакомились с многообразием посевного материала.</a:t>
            </a:r>
          </a:p>
          <a:p>
            <a:pPr fontAlgn="base"/>
            <a:r>
              <a:rPr lang="ru-RU" sz="2000" dirty="0" smtClean="0"/>
              <a:t>Научились вести наблюдения и делать выводы. </a:t>
            </a:r>
          </a:p>
          <a:p>
            <a:pPr fontAlgn="base"/>
            <a:r>
              <a:rPr lang="ru-RU" sz="2000" dirty="0" smtClean="0"/>
              <a:t>  Дети стали бережнее относиться к растительному миру</a:t>
            </a:r>
          </a:p>
          <a:p>
            <a:pPr fontAlgn="base"/>
            <a:r>
              <a:rPr lang="ru-RU" sz="2000" dirty="0" smtClean="0"/>
              <a:t> В группе был создан огород на подоконнике.</a:t>
            </a:r>
          </a:p>
          <a:p>
            <a:pPr fontAlgn="base"/>
            <a:r>
              <a:rPr lang="ru-RU" sz="2000" dirty="0" smtClean="0"/>
              <a:t>Употребление в пищу в пищу лука, огурцов, шпината, салата, укропа.</a:t>
            </a:r>
          </a:p>
          <a:p>
            <a:pPr fontAlgn="base"/>
            <a:r>
              <a:rPr lang="ru-RU" sz="2000" dirty="0" smtClean="0"/>
              <a:t> Научились работать в коллективе.</a:t>
            </a:r>
          </a:p>
          <a:p>
            <a:pPr fontAlgn="base"/>
            <a:r>
              <a:rPr lang="ru-RU" sz="2000" dirty="0" smtClean="0"/>
              <a:t> Подготовлен </a:t>
            </a:r>
            <a:r>
              <a:rPr lang="ru-RU" sz="2000" dirty="0" err="1" smtClean="0"/>
              <a:t>фотоотчет</a:t>
            </a:r>
            <a:r>
              <a:rPr lang="ru-RU" sz="2000" dirty="0" smtClean="0"/>
              <a:t>: «Как мы сажали и ухаживали за растениями».</a:t>
            </a:r>
          </a:p>
          <a:p>
            <a:pPr fontAlgn="base"/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Продукт  деятельности: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Выращивание лука, огурцов, перцев, томатов, зелени.</a:t>
            </a:r>
          </a:p>
          <a:p>
            <a:r>
              <a:rPr lang="ru-RU" sz="2000" dirty="0" smtClean="0"/>
              <a:t>Использование в пищу витаминов с огорода.</a:t>
            </a:r>
          </a:p>
          <a:p>
            <a:r>
              <a:rPr lang="ru-RU" sz="2000" dirty="0" err="1" smtClean="0"/>
              <a:t>Фотоотчет</a:t>
            </a:r>
            <a:r>
              <a:rPr lang="ru-RU" sz="2000" dirty="0" smtClean="0"/>
              <a:t> с выступлением детей: «Как мы сажаем и ухаживаем за растениями»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Фотоотчет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302</TotalTime>
  <Words>816</Words>
  <Application>Microsoft Office PowerPoint</Application>
  <PresentationFormat>Экран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Проект: «Огород на подоконнике» </vt:lpstr>
      <vt:lpstr>Актуальность:</vt:lpstr>
      <vt:lpstr>Гипотеза:</vt:lpstr>
      <vt:lpstr>Задачи:</vt:lpstr>
      <vt:lpstr>Предполагаемые результаты:</vt:lpstr>
      <vt:lpstr>Формы реализации проекта:</vt:lpstr>
      <vt:lpstr>Этапы проекта:</vt:lpstr>
      <vt:lpstr>Результаты:</vt:lpstr>
      <vt:lpstr>Продукт  деятельности:</vt:lpstr>
      <vt:lpstr>Замачиваем лук.</vt:lpstr>
      <vt:lpstr>Сегодня дежурный Кирилл.</vt:lpstr>
      <vt:lpstr>Первый урожай лука.</vt:lpstr>
      <vt:lpstr>Суп сегодня будет с витаминами.</vt:lpstr>
      <vt:lpstr>Сделали вывод, что лук в воде растет быстрее.</vt:lpstr>
      <vt:lpstr>Готовимся к посадке кресс-салата.</vt:lpstr>
      <vt:lpstr>Егор сажает редис.</vt:lpstr>
      <vt:lpstr>За окном зима, а у нас лето.</vt:lpstr>
      <vt:lpstr>Подросла рассада томатов.</vt:lpstr>
      <vt:lpstr>Шпинат тянется к солнышку.</vt:lpstr>
      <vt:lpstr>Начало апреля, ждем первые огурцы.</vt:lpstr>
      <vt:lpstr>Томат набирает силу.</vt:lpstr>
      <vt:lpstr>Наше долгожданное чудо!</vt:lpstr>
      <vt:lpstr>Труды не прошли напрасно!</vt:lpstr>
      <vt:lpstr>Сейчас попробуем!</vt:lpstr>
      <vt:lpstr>Перец-молодец!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«Огород на подо</dc:title>
  <dc:creator>Admin</dc:creator>
  <cp:lastModifiedBy>User</cp:lastModifiedBy>
  <cp:revision>25</cp:revision>
  <dcterms:created xsi:type="dcterms:W3CDTF">2021-04-24T11:45:19Z</dcterms:created>
  <dcterms:modified xsi:type="dcterms:W3CDTF">2021-06-03T05:32:45Z</dcterms:modified>
</cp:coreProperties>
</file>