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4" r:id="rId12"/>
    <p:sldId id="26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025D3-A37C-4A96-81D2-A29CE9D3620F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04614-6C4F-4445-88FB-DE4B03AB3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199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04614-6C4F-4445-88FB-DE4B03AB3E8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15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C93C-D27F-464A-8B32-F90B71A1B2F9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D04D-7E9A-47F5-9F15-D1AD9ED12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33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C93C-D27F-464A-8B32-F90B71A1B2F9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D04D-7E9A-47F5-9F15-D1AD9ED12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7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C93C-D27F-464A-8B32-F90B71A1B2F9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D04D-7E9A-47F5-9F15-D1AD9ED12AF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7776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C93C-D27F-464A-8B32-F90B71A1B2F9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D04D-7E9A-47F5-9F15-D1AD9ED12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73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C93C-D27F-464A-8B32-F90B71A1B2F9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D04D-7E9A-47F5-9F15-D1AD9ED12AF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2153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C93C-D27F-464A-8B32-F90B71A1B2F9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D04D-7E9A-47F5-9F15-D1AD9ED12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037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C93C-D27F-464A-8B32-F90B71A1B2F9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D04D-7E9A-47F5-9F15-D1AD9ED12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373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C93C-D27F-464A-8B32-F90B71A1B2F9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D04D-7E9A-47F5-9F15-D1AD9ED12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86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C93C-D27F-464A-8B32-F90B71A1B2F9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D04D-7E9A-47F5-9F15-D1AD9ED12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9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C93C-D27F-464A-8B32-F90B71A1B2F9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D04D-7E9A-47F5-9F15-D1AD9ED12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63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C93C-D27F-464A-8B32-F90B71A1B2F9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D04D-7E9A-47F5-9F15-D1AD9ED12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22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C93C-D27F-464A-8B32-F90B71A1B2F9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D04D-7E9A-47F5-9F15-D1AD9ED12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33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C93C-D27F-464A-8B32-F90B71A1B2F9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D04D-7E9A-47F5-9F15-D1AD9ED12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760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C93C-D27F-464A-8B32-F90B71A1B2F9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D04D-7E9A-47F5-9F15-D1AD9ED12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34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C93C-D27F-464A-8B32-F90B71A1B2F9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D04D-7E9A-47F5-9F15-D1AD9ED12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73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C93C-D27F-464A-8B32-F90B71A1B2F9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D04D-7E9A-47F5-9F15-D1AD9ED12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76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DC93C-D27F-464A-8B32-F90B71A1B2F9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4CD04D-7E9A-47F5-9F15-D1AD9ED12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2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2874" y="1694915"/>
            <a:ext cx="7815262" cy="241988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«Цветы вокруг нас»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4" y="5143500"/>
            <a:ext cx="11015662" cy="1371600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ЯО «Рыбинский детский дом»</a:t>
            </a:r>
          </a:p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Соколова Татьяна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</a:t>
            </a:r>
          </a:p>
          <a:p>
            <a:pPr algn="l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Рыбинск  2021 год</a:t>
            </a:r>
          </a:p>
          <a:p>
            <a:pPr algn="l"/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57276" y="242888"/>
            <a:ext cx="434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Цветы нам дарят настроенье,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пробуждают вдохновенье,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символ чистой красоты,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очень трудно без мечты!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1" y="483835"/>
            <a:ext cx="3398308" cy="453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8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5738"/>
            <a:ext cx="8596668" cy="90461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58" y="3577957"/>
            <a:ext cx="2370733" cy="31609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523"/>
            <a:ext cx="3016247" cy="22621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57" y="1239088"/>
            <a:ext cx="3030467" cy="2272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609" y="3594098"/>
            <a:ext cx="2358628" cy="31448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89" y="3594098"/>
            <a:ext cx="2325290" cy="31003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52" y="3689084"/>
            <a:ext cx="2287388" cy="30498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727" y="1285727"/>
            <a:ext cx="2943976" cy="22079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979" y="1255276"/>
            <a:ext cx="2952908" cy="221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2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757238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325" y="757238"/>
            <a:ext cx="9501188" cy="424338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Дыбина О.В., Рахманова М.П. Неизведанное рядом. Творческий центр. Сфера. Москва. 2001 – 76 – 78с.</a:t>
            </a:r>
          </a:p>
          <a:p>
            <a:pPr lvl="0" algn="just"/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Дыбина О.В.Ребенок в мир поиска. Творческий центр Москва 2007.- 60с.</a:t>
            </a:r>
          </a:p>
          <a:p>
            <a:pPr lvl="0"/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 и ребенок (Методика экологического воспитания дошкольников): Учебное пособие для педагогических училищ по специальности «Дошкольное образование» / Под редакцией Л.М. Маневцовой, П.Г. Саморуковой. – СПб.: АКЦИДЕНТ, 1998.</a:t>
            </a:r>
          </a:p>
          <a:p>
            <a:pPr lvl="0"/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 Рыжова Экологическое образование в детском саду: лекции 1 – 8. – М.: Педагогический университет «Первое сентября», 2006.</a:t>
            </a:r>
          </a:p>
          <a:p>
            <a:pPr lvl="0"/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 Рыжова Экологический проект «Дерево». Журнал «Обруч». – № 2. – 1997.</a:t>
            </a:r>
          </a:p>
          <a:p>
            <a:pPr lvl="0"/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А. Куликовская (Наглядно-дидактический материал с конспектами занятий) «Садовые цветы». – М.: ООО «Стрекоза», 2016.</a:t>
            </a:r>
          </a:p>
          <a:p>
            <a:endParaRPr lang="ru-RU" dirty="0"/>
          </a:p>
        </p:txBody>
      </p:sp>
      <p:pic>
        <p:nvPicPr>
          <p:cNvPr id="4" name="Рисунок 3" descr="https://thumbs.dreamstime.com/b/%D0%BB%D0%B8%D0%BD%D0%B8%D1%8F-%D1%86%D0%B2%D0%B5%D1%82%D0%BA%D0%B0-48866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886324"/>
            <a:ext cx="8919017" cy="1828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260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пасибо за внимание: 62 картинки для презентац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7437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97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4301"/>
            <a:ext cx="8596668" cy="6857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038" y="642938"/>
            <a:ext cx="9629775" cy="40576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 проекта выбрана не случайно, ведь цветы окружают нас круглый год, принося радость всем. Их аромат прекрасен, а видов цветов великое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множество. Цветы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не только красота, но и часть живой природы, которую надо беречь и охранять, и, конечно же, знать.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известно, "самое лучшее открытие то, которое ребенок делает сам". Ведь каждый ребенок – маленький исследователь, который с радостью и удивлением открывает для себя окружающий мир. Ребенок стремится к активной познавательной деятельности, важно не дать этому стремлению угаснуть, а способствовать его дальнейшему развитию.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Систематический труд на огороде, в саду, цветнике и уголке природы повышает интерес к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растениям,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воспитывать у детей любовь и бережное отношение к объектам природы, способствует формированию трудолюбия и других нравственных качеств.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thumbs.dreamstime.com/b/%D0%BB%D0%B8%D0%BD%D0%B8%D1%8F-%D1%86%D0%B2%D0%B5%D1%82%D0%BA%D0%B0-48866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486275"/>
            <a:ext cx="8919017" cy="2228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327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709" y="300038"/>
            <a:ext cx="10009716" cy="5672137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67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</a:p>
          <a:p>
            <a:pPr marL="0" indent="0" algn="just">
              <a:buNone/>
            </a:pPr>
            <a:r>
              <a:rPr lang="ru-RU" sz="6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6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осознанного, правильного отношения к </a:t>
            </a:r>
            <a:r>
              <a:rPr lang="ru-RU" sz="6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садовым растениям</a:t>
            </a:r>
          </a:p>
          <a:p>
            <a:pPr marL="0" indent="0" algn="just">
              <a:buNone/>
            </a:pPr>
            <a:r>
              <a:rPr lang="ru-RU" sz="6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умению их выращивать</a:t>
            </a:r>
            <a:endParaRPr lang="ru-RU" sz="45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7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45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6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Углублять </a:t>
            </a:r>
            <a:r>
              <a:rPr lang="ru-RU" sz="6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детей о </a:t>
            </a:r>
            <a:r>
              <a:rPr lang="ru-RU" sz="6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садовых растениях </a:t>
            </a:r>
            <a:r>
              <a:rPr lang="ru-RU" sz="6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6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6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6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</a:t>
            </a:r>
            <a:r>
              <a:rPr lang="ru-RU" sz="6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наблюдательность, устойчивый познавательный интерес к миру растений, его красоте и </a:t>
            </a:r>
            <a:r>
              <a:rPr lang="ru-RU" sz="6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многообразию</a:t>
            </a:r>
          </a:p>
          <a:p>
            <a:pPr marL="0" indent="0" algn="just">
              <a:buNone/>
            </a:pPr>
            <a:r>
              <a:rPr lang="ru-RU" sz="6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6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навыки по уходу за </a:t>
            </a:r>
            <a:r>
              <a:rPr lang="ru-RU" sz="6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садовыми растениями </a:t>
            </a:r>
            <a:r>
              <a:rPr lang="ru-RU" sz="6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(цветами) в ходе </a:t>
            </a:r>
            <a:r>
              <a:rPr lang="ru-RU" sz="6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трудовой </a:t>
            </a:r>
            <a:r>
              <a:rPr lang="ru-RU" sz="6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6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6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6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акреплять </a:t>
            </a:r>
            <a:r>
              <a:rPr lang="ru-RU" sz="6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правильного поведения в природе: эмоционально откликаться, сопереживать всему живому, переживать радость, удивление, восхищение от общения с цветами (растениями), не причиняя им </a:t>
            </a:r>
            <a:r>
              <a:rPr lang="ru-RU" sz="6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</a:t>
            </a:r>
          </a:p>
          <a:p>
            <a:pPr marL="0" indent="0" algn="just">
              <a:buNone/>
            </a:pPr>
            <a:r>
              <a:rPr lang="ru-RU" sz="6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6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оспитывать </a:t>
            </a:r>
            <a:r>
              <a:rPr lang="ru-RU" sz="6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бережное отношение к цветам, желание </a:t>
            </a:r>
          </a:p>
          <a:p>
            <a:pPr marL="0" indent="0" algn="just">
              <a:buNone/>
            </a:pPr>
            <a:r>
              <a:rPr lang="ru-RU" sz="6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ухаживать за </a:t>
            </a:r>
            <a:r>
              <a:rPr lang="ru-RU" sz="6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ними</a:t>
            </a:r>
            <a:endParaRPr lang="ru-RU" sz="6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b="1" dirty="0">
              <a:solidFill>
                <a:srgbClr val="90C2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" name="Рисунок 9" descr="https://thumbs.dreamstime.com/b/%D0%BB%D0%B8%D0%BD%D0%B8%D1%8F-%D1%86%D0%B2%D0%B5%D1%82%D0%BA%D0%B0-488660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929188"/>
            <a:ext cx="8919017" cy="1785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41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85751"/>
            <a:ext cx="8596668" cy="57556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практико-ориентированный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</a:p>
          <a:p>
            <a:pPr marL="0" lvl="0" indent="0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узнают больше 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мире садовых растений (цветов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наблюдают и замечают красоту растительного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умения и навыки по уходу за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садовыми растениями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бережное отношение к труду людей, желание общаться с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природой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педагогом высажены садовые растения в клумбы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s://thumbs.dreamstime.com/b/%D0%BB%D0%B8%D0%BD%D0%B8%D1%8F-%D1%86%D0%B2%D0%B5%D1%82%D0%BA%D0%B0-48866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657726"/>
            <a:ext cx="8919017" cy="20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10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86795"/>
            <a:ext cx="9602615" cy="6342579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проекта</a:t>
            </a:r>
            <a:endParaRPr lang="ru-RU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исследовательские: </a:t>
            </a: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опыты, 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вопросы, </a:t>
            </a: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  <a:endParaRPr lang="ru-RU" sz="21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</a:t>
            </a: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endParaRPr lang="ru-RU" sz="21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коллективное </a:t>
            </a: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endParaRPr lang="ru-RU" sz="21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словесные: </a:t>
            </a: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беседы, 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объяснения, указания, словесные </a:t>
            </a: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</a:t>
            </a:r>
            <a:endParaRPr lang="ru-RU" sz="21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росмотр </a:t>
            </a: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презентаций</a:t>
            </a:r>
            <a:endParaRPr lang="ru-RU" sz="21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buNone/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marL="0" indent="0" fontAlgn="t">
              <a:buNone/>
            </a:pP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анятия </a:t>
            </a: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изобразительной деятельности</a:t>
            </a:r>
            <a:endParaRPr lang="ru-RU" sz="21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рудовая 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pPr marL="0" lvl="0" indent="0">
              <a:buNone/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Сроки реализации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marL="0" lvl="0" indent="0">
              <a:buNone/>
            </a:pP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февраль-ноябрь</a:t>
            </a:r>
          </a:p>
          <a:p>
            <a:pPr marL="0" lvl="0" indent="0">
              <a:buNone/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 descr="просто цвето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2828925"/>
            <a:ext cx="2643187" cy="3798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52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5" y="142876"/>
            <a:ext cx="10015537" cy="8143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реализации проекта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325" y="957264"/>
            <a:ext cx="10015537" cy="56721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</a:t>
            </a:r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</a:p>
          <a:p>
            <a:pPr marL="0" lvl="0" indent="0" algn="just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участников проекта </a:t>
            </a:r>
          </a:p>
          <a:p>
            <a:pPr marL="0" lvl="0" indent="0" algn="just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Обсудить продукты деятельности, которые должны получиться после окончания проекта </a:t>
            </a:r>
          </a:p>
          <a:p>
            <a:pPr marL="0" lvl="0" indent="0" algn="just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методическую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художественную литературу, иллюстративный материал по данной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теме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Подборка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презентаций, видео- и аудиоматериалов по теме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материалов для организации продуктивной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algn="just"/>
            <a:endParaRPr lang="ru-RU" dirty="0"/>
          </a:p>
        </p:txBody>
      </p:sp>
      <p:pic>
        <p:nvPicPr>
          <p:cNvPr id="4" name="Рисунок 3" descr="https://thumbs.dreamstime.com/b/%D0%BB%D0%B8%D0%BD%D0%B8%D1%8F-%D1%86%D0%B2%D0%B5%D1%82%D0%BA%D0%B0-48866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657726"/>
            <a:ext cx="8919017" cy="20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32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63" y="371475"/>
            <a:ext cx="9401175" cy="566988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презентаций о видах садовых растений, беседы</a:t>
            </a:r>
          </a:p>
          <a:p>
            <a:pPr marL="0" lvl="0" indent="0" algn="just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по изобразительной деятельности «Цветы»</a:t>
            </a:r>
          </a:p>
          <a:p>
            <a:pPr marL="0" lvl="0" indent="0" algn="just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семян, посадка рассады</a:t>
            </a:r>
          </a:p>
          <a:p>
            <a:pPr marL="0" lvl="0" indent="0" algn="just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Коллективное и индивидуальное  наблюдение</a:t>
            </a:r>
          </a:p>
          <a:p>
            <a:pPr marL="0" lvl="0" indent="0" algn="just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 за рассадой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деятельность детей: подготовка цветников, высадка рассады в клумбы и цветники, уход да садовыми растениями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86" y="3964780"/>
            <a:ext cx="3324225" cy="24931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924" y="3773684"/>
            <a:ext cx="2100262" cy="28003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974" y="1454017"/>
            <a:ext cx="2247900" cy="16859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71" y="142874"/>
            <a:ext cx="2053340" cy="15400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69" y="3848694"/>
            <a:ext cx="2044004" cy="27253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543" y="142874"/>
            <a:ext cx="1615580" cy="21541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02" y="4200525"/>
            <a:ext cx="3167055" cy="237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8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85775"/>
            <a:ext cx="8596668" cy="5555587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</a:t>
            </a:r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заключительном этапе проводится анализ и обобщение результатов, полученных в процессе познавательной, исследовательской и продуктивной деятельности детей. Проводятся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мероприятия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Цветочная викторина «Что растет на нашей клумбе?»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Фотофиксация садовых растений (цветов) выращенных на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клумбах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и защита  проекта «Цветы на подоконнике»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и защита  проекта «Цветы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нас»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66" y="3870721"/>
            <a:ext cx="5405995" cy="2822200"/>
          </a:xfrm>
          <a:prstGeom prst="rect">
            <a:avLst/>
          </a:prstGeom>
        </p:spPr>
      </p:pic>
      <p:pic>
        <p:nvPicPr>
          <p:cNvPr id="4" name="Рисунок 3" descr="Колобок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4219992"/>
            <a:ext cx="2366963" cy="2123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192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339" y="285751"/>
            <a:ext cx="9572624" cy="57556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проекта: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Собрали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о цветах, систематизировали его 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обобщили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Развили у детей воображение, мышление, сформировали навыки элементарной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деятельности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Познакомились с цветами и научились передавать свои чувства в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рисунках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появились:</a:t>
            </a:r>
          </a:p>
          <a:p>
            <a:pPr marL="0" lvl="0" indent="0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узнаванию природы, особенностям жизни 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садовых растений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самостоятельно выполнять поручения по уходу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садовыми растениями (цветами)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наблюдения и экспериментирования в процессе поисково-познавательной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marL="0" lvl="0" indent="0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езультатом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проделанной работы стал самостоятельный проект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Селезнева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«Цветник на подоконнике»</a:t>
            </a:r>
          </a:p>
          <a:p>
            <a:pPr marL="0" lvl="0" indent="0">
              <a:buNone/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Колобо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7" y="4734342"/>
            <a:ext cx="2366963" cy="2123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170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300</TotalTime>
  <Words>432</Words>
  <Application>Microsoft Office PowerPoint</Application>
  <PresentationFormat>Широкоэкранный</PresentationFormat>
  <Paragraphs>82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Грань</vt:lpstr>
      <vt:lpstr>Проект  «Цветы вокруг нас»</vt:lpstr>
      <vt:lpstr>Актуальность </vt:lpstr>
      <vt:lpstr>Презентация PowerPoint</vt:lpstr>
      <vt:lpstr>Презентация PowerPoint</vt:lpstr>
      <vt:lpstr>Презентация PowerPoint</vt:lpstr>
      <vt:lpstr>План мероприятий по реализации проекта</vt:lpstr>
      <vt:lpstr>Презентация PowerPoint</vt:lpstr>
      <vt:lpstr>Презентация PowerPoint</vt:lpstr>
      <vt:lpstr>Презентация PowerPoint</vt:lpstr>
      <vt:lpstr>Результаты</vt:lpstr>
      <vt:lpstr>Список литературы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2021-05-13T09:50:59Z</dcterms:created>
  <dcterms:modified xsi:type="dcterms:W3CDTF">2021-05-14T09:59:35Z</dcterms:modified>
</cp:coreProperties>
</file>