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79" r:id="rId5"/>
    <p:sldId id="259" r:id="rId6"/>
    <p:sldId id="280" r:id="rId7"/>
    <p:sldId id="260" r:id="rId8"/>
    <p:sldId id="281" r:id="rId9"/>
    <p:sldId id="262" r:id="rId10"/>
    <p:sldId id="282" r:id="rId11"/>
    <p:sldId id="263" r:id="rId12"/>
    <p:sldId id="264" r:id="rId13"/>
    <p:sldId id="267" r:id="rId14"/>
    <p:sldId id="272" r:id="rId15"/>
    <p:sldId id="271" r:id="rId16"/>
    <p:sldId id="276" r:id="rId17"/>
    <p:sldId id="270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198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325F-77EE-42F6-9DB4-F5460E5FE3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94CC-6831-414F-8738-7C42AFB49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2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325F-77EE-42F6-9DB4-F5460E5FE3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94CC-6831-414F-8738-7C42AFB49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3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325F-77EE-42F6-9DB4-F5460E5FE3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94CC-6831-414F-8738-7C42AFB49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9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325F-77EE-42F6-9DB4-F5460E5FE3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94CC-6831-414F-8738-7C42AFB49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2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325F-77EE-42F6-9DB4-F5460E5FE3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94CC-6831-414F-8738-7C42AFB49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325F-77EE-42F6-9DB4-F5460E5FE3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94CC-6831-414F-8738-7C42AFB49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7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325F-77EE-42F6-9DB4-F5460E5FE3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94CC-6831-414F-8738-7C42AFB49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8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325F-77EE-42F6-9DB4-F5460E5FE3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94CC-6831-414F-8738-7C42AFB49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1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325F-77EE-42F6-9DB4-F5460E5FE3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94CC-6831-414F-8738-7C42AFB49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325F-77EE-42F6-9DB4-F5460E5FE3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94CC-6831-414F-8738-7C42AFB49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325F-77EE-42F6-9DB4-F5460E5FE3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94CC-6831-414F-8738-7C42AFB49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0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6325F-77EE-42F6-9DB4-F5460E5FE3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E94CC-6831-414F-8738-7C42AFB49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8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efibozhilova.com/wp-content/uploads/2013/06/Beans-kidneys-shape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efibozhilova.com/wp-content/uploads/2013/06/Beans-kidneys-shape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efibozhilova.com/wp-content/uploads/2013/06/Celery-bones-shape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efibozhilova.com/wp-content/uploads/2013/06/Onion-cell-shape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efibozhilova.com/wp-content/uploads/2013/06/Peach-shaped-butt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tefibozhilova.com/wp-content/uploads/2013/06/Carrot-eye-iris-shape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efibozhilova.com/wp-content/uploads/2013/06/Carrot-eye-iris-shape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tefibozhilova.com/wp-content/uploads/2013/06/Tomato-heart-shape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efibozhilova.com/wp-content/uploads/2013/06/Tomato-heart-shape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tefibozhilova.com/wp-content/uploads/2013/06/Ginger-stomach-shape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efibozhilova.com/wp-content/uploads/2013/06/Ginger-stomach-shape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efibozhilova.com/wp-content/uploads/2013/06/Wallnut-brain-shape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efibozhilova.com/wp-content/uploads/2013/06/Wallnut-brain-shape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11851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Лечение без </a:t>
            </a:r>
            <a:r>
              <a:rPr lang="ru-RU" b="1" dirty="0" smtClean="0">
                <a:solidFill>
                  <a:srgbClr val="FF0000"/>
                </a:solidFill>
              </a:rPr>
              <a:t>лекарств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672169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Природа умнее нас и хорошо знает какой </a:t>
            </a:r>
            <a:r>
              <a:rPr lang="ru-RU" b="1" dirty="0" smtClean="0"/>
              <a:t>овощ </a:t>
            </a:r>
            <a:r>
              <a:rPr lang="ru-RU" b="1" dirty="0"/>
              <a:t>для какой болезни нужно использовать и показывает это нам самым простым образом </a:t>
            </a:r>
            <a:r>
              <a:rPr lang="ru-RU" b="1" dirty="0" smtClean="0"/>
              <a:t>– </a:t>
            </a:r>
          </a:p>
          <a:p>
            <a:pPr marL="0" indent="0" algn="ctr">
              <a:buNone/>
            </a:pPr>
            <a:r>
              <a:rPr lang="ru-RU" b="1" dirty="0" smtClean="0"/>
              <a:t>ФОРМА </a:t>
            </a:r>
            <a:r>
              <a:rPr lang="ru-RU" b="1" dirty="0"/>
              <a:t>И ЦВЕТ.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04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Beans kidneys shape">
            <a:hlinkClick r:id="rId2" tgtFrame="&quot;_blank&quot;"/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" r="48324"/>
          <a:stretch/>
        </p:blipFill>
        <p:spPr bwMode="auto">
          <a:xfrm>
            <a:off x="2550018" y="347730"/>
            <a:ext cx="7122016" cy="6168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63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Похожий </a:t>
            </a:r>
            <a:r>
              <a:rPr lang="ru-RU" sz="2200" dirty="0"/>
              <a:t>на </a:t>
            </a:r>
            <a:r>
              <a:rPr lang="ru-RU" sz="2200" dirty="0" smtClean="0"/>
              <a:t>почку, </a:t>
            </a:r>
            <a:r>
              <a:rPr lang="ru-RU" sz="2200" dirty="0">
                <a:solidFill>
                  <a:srgbClr val="FF0000"/>
                </a:solidFill>
              </a:rPr>
              <a:t>фасоль</a:t>
            </a:r>
            <a:r>
              <a:rPr lang="ru-RU" sz="2200" dirty="0"/>
              <a:t> укрепляет </a:t>
            </a:r>
            <a:r>
              <a:rPr lang="ru-RU" sz="2200" dirty="0" smtClean="0"/>
              <a:t>здоровье этих </a:t>
            </a:r>
            <a:r>
              <a:rPr lang="ru-RU" sz="2200" dirty="0"/>
              <a:t>органов , предотвращает воспаление и повышает их активность. Кроме того, он полезен для больных диабетом , как уменьшение содержания сахара в крови.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Объект 4" descr="Beans kidneys shape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14" y="1825625"/>
            <a:ext cx="8195176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90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fontAlgn="base"/>
            <a:r>
              <a:rPr lang="ru-RU" sz="2200" dirty="0" smtClean="0">
                <a:solidFill>
                  <a:srgbClr val="FF0000"/>
                </a:solidFill>
              </a:rPr>
              <a:t>Сельдерей</a:t>
            </a:r>
            <a:r>
              <a:rPr lang="ru-RU" sz="2200" dirty="0" smtClean="0"/>
              <a:t> - </a:t>
            </a:r>
            <a:r>
              <a:rPr lang="ru-RU" sz="2200" dirty="0"/>
              <a:t>как кости и суставы. Является специфическими продуктом и </a:t>
            </a:r>
            <a:r>
              <a:rPr lang="ru-RU" sz="2200" dirty="0" smtClean="0"/>
              <a:t>знает </a:t>
            </a:r>
            <a:r>
              <a:rPr lang="ru-RU" sz="2200" dirty="0"/>
              <a:t>хорошую силу. Кости содержат 23% натрия. И питательный состав этих продуктов составляет 23 % натрия. Если у Вас не хватает натрия в вашем рационе, кости будут услужливо предоставить его организму, в результате чего станут слабее.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Этот </a:t>
            </a:r>
            <a:r>
              <a:rPr lang="ru-RU" sz="2200" dirty="0"/>
              <a:t>продукт  </a:t>
            </a:r>
            <a:r>
              <a:rPr lang="ru-RU" sz="2200" dirty="0" smtClean="0"/>
              <a:t>восстанавливает натрий в </a:t>
            </a:r>
            <a:r>
              <a:rPr lang="ru-RU" sz="2200" dirty="0"/>
              <a:t>мышечной системы организма.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Объект 4" descr="Celery bones shape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37" y="2193825"/>
            <a:ext cx="6648450" cy="348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34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Тыква - </a:t>
            </a:r>
            <a:r>
              <a:rPr lang="ru-RU" sz="2200" dirty="0"/>
              <a:t>овощ имеет форму пузыря. Он лечит и предотвращает раздражение мочевого пузыря, </a:t>
            </a:r>
            <a:r>
              <a:rPr lang="ru-RU" sz="2200" dirty="0" smtClean="0"/>
              <a:t>почек</a:t>
            </a:r>
            <a:r>
              <a:rPr lang="ru-RU" sz="2200" dirty="0"/>
              <a:t>. Помогает при циститах , </a:t>
            </a:r>
            <a:r>
              <a:rPr lang="ru-RU" sz="2200" dirty="0" smtClean="0"/>
              <a:t>лихорадке, запорах, </a:t>
            </a:r>
            <a:r>
              <a:rPr lang="ru-RU" sz="2200" dirty="0"/>
              <a:t>расстройства пищеварения </a:t>
            </a:r>
            <a:r>
              <a:rPr lang="ru-RU" sz="2200" dirty="0" smtClean="0"/>
              <a:t>…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" r="19544"/>
          <a:stretch/>
        </p:blipFill>
        <p:spPr>
          <a:xfrm>
            <a:off x="2432900" y="2069620"/>
            <a:ext cx="3663100" cy="38932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" t="-2515" r="48754" b="1319"/>
          <a:stretch/>
        </p:blipFill>
        <p:spPr>
          <a:xfrm>
            <a:off x="5919988" y="2009105"/>
            <a:ext cx="3277673" cy="39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631065"/>
            <a:ext cx="10515600" cy="127500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Сходство </a:t>
            </a:r>
            <a:r>
              <a:rPr lang="ru-RU" sz="2200" dirty="0"/>
              <a:t>между слоями </a:t>
            </a:r>
            <a:r>
              <a:rPr lang="ru-RU" sz="2200" dirty="0">
                <a:solidFill>
                  <a:srgbClr val="FF0000"/>
                </a:solidFill>
              </a:rPr>
              <a:t>лука</a:t>
            </a:r>
            <a:r>
              <a:rPr lang="ru-RU" sz="2200" dirty="0"/>
              <a:t> и </a:t>
            </a:r>
            <a:r>
              <a:rPr lang="ru-RU" sz="2200" dirty="0" smtClean="0"/>
              <a:t>клетками эпидермиса, </a:t>
            </a:r>
            <a:r>
              <a:rPr lang="ru-RU" sz="2200" dirty="0"/>
              <a:t>которые имеют функцию защитить организм от вредного воздействия внешней среды является показателем 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Аналогично </a:t>
            </a:r>
            <a:r>
              <a:rPr lang="ru-RU" sz="2200" dirty="0"/>
              <a:t>лук предостерегает тело от бактерий вызывающих разных </a:t>
            </a:r>
            <a:r>
              <a:rPr lang="ru-RU" sz="2200" dirty="0" smtClean="0"/>
              <a:t>заболеваний.</a:t>
            </a:r>
            <a:br>
              <a:rPr lang="ru-RU" sz="2200" dirty="0" smtClean="0"/>
            </a:br>
            <a:r>
              <a:rPr lang="ru-RU" sz="2200" dirty="0" smtClean="0"/>
              <a:t>Этот овощ обладает </a:t>
            </a:r>
            <a:r>
              <a:rPr lang="ru-RU" sz="2200" dirty="0"/>
              <a:t>способностью "очищать" шлаки из нашего организма и всех клеток.</a:t>
            </a:r>
            <a:br>
              <a:rPr lang="ru-RU" sz="2200" dirty="0"/>
            </a:br>
            <a:r>
              <a:rPr lang="ru-RU" sz="2200" dirty="0" smtClean="0"/>
              <a:t>При </a:t>
            </a:r>
            <a:r>
              <a:rPr lang="ru-RU" sz="2200" dirty="0"/>
              <a:t>разрезе он производит слезы, которые очищают </a:t>
            </a:r>
            <a:r>
              <a:rPr lang="ru-RU" sz="2200" dirty="0" err="1"/>
              <a:t>эпительный</a:t>
            </a:r>
            <a:r>
              <a:rPr lang="ru-RU" sz="2200" dirty="0"/>
              <a:t> слой глаза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Объект 4" descr="Onion cell shape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2034861"/>
            <a:ext cx="11217499" cy="4121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98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6366" y="365125"/>
            <a:ext cx="7714445" cy="6492875"/>
          </a:xfrm>
        </p:spPr>
        <p:txBody>
          <a:bodyPr>
            <a:normAutofit/>
          </a:bodyPr>
          <a:lstStyle/>
          <a:p>
            <a:r>
              <a:rPr lang="ru-RU" sz="2000" dirty="0"/>
              <a:t>Сок красной свеклы удивительно напоминает </a:t>
            </a:r>
            <a:r>
              <a:rPr lang="ru-RU" sz="2000" dirty="0">
                <a:solidFill>
                  <a:srgbClr val="FF0000"/>
                </a:solidFill>
              </a:rPr>
              <a:t>кровь</a:t>
            </a:r>
            <a:r>
              <a:rPr lang="ru-RU" sz="2000" dirty="0" smtClean="0">
                <a:solidFill>
                  <a:srgbClr val="FF0000"/>
                </a:solidFill>
              </a:rPr>
              <a:t>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Еще в древние времена при помощи </a:t>
            </a:r>
            <a:r>
              <a:rPr lang="ru-RU" sz="2000" dirty="0" smtClean="0"/>
              <a:t> </a:t>
            </a:r>
            <a:r>
              <a:rPr lang="ru-RU" sz="2000" dirty="0"/>
              <a:t>свеклой успешно лечили инфекционные заболевания, лихорадки, кожные инфекции и многих других заболеваний .</a:t>
            </a:r>
            <a:br>
              <a:rPr lang="ru-RU" sz="2000" dirty="0"/>
            </a:br>
            <a:r>
              <a:rPr lang="ru-RU" sz="2000" dirty="0">
                <a:solidFill>
                  <a:srgbClr val="FF0000"/>
                </a:solidFill>
              </a:rPr>
              <a:t>В 16 веке Парацельс первым начинает использовать свеклу для лечения заболеваний крови.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/>
              <a:t>Свекла  </a:t>
            </a:r>
            <a:r>
              <a:rPr lang="ru-RU" sz="2000" dirty="0"/>
              <a:t>укрепляет капилляры, </a:t>
            </a:r>
            <a:r>
              <a:rPr lang="ru-RU" sz="2000" dirty="0" smtClean="0"/>
              <a:t>понижает давление</a:t>
            </a:r>
            <a:r>
              <a:rPr lang="ru-RU" sz="2000" dirty="0"/>
              <a:t>, стимулируют выработку красных кровяных телец.</a:t>
            </a:r>
            <a:br>
              <a:rPr lang="ru-RU" sz="2000" dirty="0"/>
            </a:br>
            <a:r>
              <a:rPr lang="ru-RU" sz="2000" dirty="0" smtClean="0"/>
              <a:t>Свекла </a:t>
            </a:r>
            <a:r>
              <a:rPr lang="ru-RU" sz="2000" dirty="0"/>
              <a:t>положительно влияет на почки и печень, нормализует желудочно-кишечного тракта </a:t>
            </a:r>
            <a:r>
              <a:rPr lang="ru-RU" sz="2000" dirty="0" smtClean="0"/>
              <a:t>, </a:t>
            </a:r>
            <a:r>
              <a:rPr lang="ru-RU" sz="2000" dirty="0"/>
              <a:t>хорошо действует на  язвенную болезнь желудка и двенадцатиперстной кишки.</a:t>
            </a:r>
            <a:br>
              <a:rPr lang="ru-RU" sz="2000" dirty="0"/>
            </a:br>
            <a:r>
              <a:rPr lang="ru-RU" sz="2000" dirty="0"/>
              <a:t>Свекла является очень ценной для </a:t>
            </a:r>
            <a:r>
              <a:rPr lang="ru-RU" sz="2000" dirty="0" smtClean="0"/>
              <a:t>диабетиков.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Свекла </a:t>
            </a:r>
            <a:r>
              <a:rPr lang="ru-RU" sz="2000" dirty="0"/>
              <a:t>улучшает память при атеросклерозе и используется при лечении неврозов и бессонницы, анемии и высокое кровяное давление, выводит из организма токсины и тяжелые металлы.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7" y="1435893"/>
            <a:ext cx="4378817" cy="4351338"/>
          </a:xfrm>
        </p:spPr>
      </p:pic>
    </p:spTree>
    <p:extLst>
      <p:ext uri="{BB962C8B-B14F-4D97-AF65-F5344CB8AC3E}">
        <p14:creationId xmlns:p14="http://schemas.microsoft.com/office/powerpoint/2010/main" val="380500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13645" y="959474"/>
            <a:ext cx="2266682" cy="68258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Капуста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034862"/>
            <a:ext cx="8885349" cy="443033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Капустные </a:t>
            </a:r>
            <a:r>
              <a:rPr lang="ru-RU" sz="2000" dirty="0"/>
              <a:t>листья используются при различных травмах и повреждениях </a:t>
            </a:r>
            <a:r>
              <a:rPr lang="ru-RU" sz="2000" dirty="0" smtClean="0"/>
              <a:t>кожи , она избавляет </a:t>
            </a:r>
            <a:r>
              <a:rPr lang="ru-RU" sz="2000" dirty="0"/>
              <a:t>от боли и воспалений. Также они хорошо помогают при отечности.</a:t>
            </a:r>
          </a:p>
          <a:p>
            <a:r>
              <a:rPr lang="ru-RU" sz="2000" dirty="0"/>
              <a:t>Свежая капуста применяется для лечения мышечных </a:t>
            </a:r>
            <a:r>
              <a:rPr lang="ru-RU" sz="2000" dirty="0" smtClean="0"/>
              <a:t>и головных болей, она </a:t>
            </a:r>
            <a:r>
              <a:rPr lang="ru-RU" sz="2000" dirty="0"/>
              <a:t>действует ничем не хуже многих анальгетиков. Народная медицина также рекомендует использовать капусту для лечения болей в суставах.</a:t>
            </a:r>
          </a:p>
          <a:p>
            <a:r>
              <a:rPr lang="ru-RU" sz="2000" dirty="0"/>
              <a:t>После курса инъекций на коже нередко остаются небольшие припухлости. Обычно избавляться от них рекомендуют </a:t>
            </a:r>
            <a:r>
              <a:rPr lang="ru-RU" sz="2000" dirty="0" smtClean="0"/>
              <a:t> </a:t>
            </a:r>
            <a:r>
              <a:rPr lang="ru-RU" sz="2000" dirty="0"/>
              <a:t>капустный </a:t>
            </a:r>
            <a:r>
              <a:rPr lang="ru-RU" sz="2000" dirty="0" smtClean="0"/>
              <a:t>лист.</a:t>
            </a:r>
            <a:endParaRPr lang="ru-RU" sz="2000" dirty="0"/>
          </a:p>
          <a:p>
            <a:r>
              <a:rPr lang="ru-RU" sz="2000" dirty="0"/>
              <a:t>Лечит капуста и от </a:t>
            </a:r>
            <a:r>
              <a:rPr lang="ru-RU" sz="2000" dirty="0" smtClean="0"/>
              <a:t>варикозного расширения вен. 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774990"/>
            <a:ext cx="1865376" cy="10901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61" y="0"/>
            <a:ext cx="2292439" cy="26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7461"/>
          </a:xfrm>
        </p:spPr>
        <p:txBody>
          <a:bodyPr>
            <a:normAutofit fontScale="90000"/>
          </a:bodyPr>
          <a:lstStyle/>
          <a:p>
            <a:r>
              <a:rPr lang="ru-RU" altLang="ru-RU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Слива, абрикос и </a:t>
            </a:r>
            <a:r>
              <a:rPr lang="ru-RU" altLang="ru-RU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персик……</a:t>
            </a:r>
            <a:br>
              <a:rPr lang="ru-RU" altLang="ru-RU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/>
              <a:t>Это плоды рекомендуют </a:t>
            </a:r>
            <a:r>
              <a:rPr lang="ru-RU" sz="2000" dirty="0"/>
              <a:t>для лечения запоров , геморроя и устраняют проблемы в пищеварительной </a:t>
            </a:r>
            <a:r>
              <a:rPr lang="ru-RU" sz="2000" dirty="0" smtClean="0"/>
              <a:t>системе. Рекомендуются для </a:t>
            </a:r>
            <a:r>
              <a:rPr lang="ru-RU" sz="2000" dirty="0"/>
              <a:t>расстройства желудка , ленивого </a:t>
            </a:r>
            <a:r>
              <a:rPr lang="ru-RU" sz="2000" dirty="0" smtClean="0"/>
              <a:t>кишечника </a:t>
            </a:r>
            <a:r>
              <a:rPr lang="ru-RU" sz="2000" dirty="0"/>
              <a:t>и </a:t>
            </a:r>
            <a:r>
              <a:rPr lang="ru-RU" sz="2000" dirty="0" err="1" smtClean="0"/>
              <a:t>др</a:t>
            </a:r>
            <a:r>
              <a:rPr lang="ru-RU" sz="2000" dirty="0" smtClean="0"/>
              <a:t>…</a:t>
            </a:r>
            <a:endParaRPr lang="ru-RU" sz="2000" dirty="0"/>
          </a:p>
        </p:txBody>
      </p:sp>
      <p:pic>
        <p:nvPicPr>
          <p:cNvPr id="5" name="Объект 4" descr="Peach shaped butt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1" y="1897711"/>
            <a:ext cx="4404575" cy="38462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200055"/>
            <a:ext cx="367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Рисунок 29" descr=":-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0" y="1622738"/>
            <a:ext cx="4159876" cy="388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8282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419"/>
            <a:ext cx="12192000" cy="6954838"/>
          </a:xfrm>
        </p:spPr>
      </p:pic>
      <p:sp>
        <p:nvSpPr>
          <p:cNvPr id="5" name="Прямоугольник 4"/>
          <p:cNvSpPr/>
          <p:nvPr/>
        </p:nvSpPr>
        <p:spPr>
          <a:xfrm>
            <a:off x="412124" y="1532586"/>
            <a:ext cx="69674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solidFill>
                  <a:srgbClr val="FF0000"/>
                </a:solidFill>
                <a:effectLst/>
                <a:latin typeface="Helvetica Neue"/>
              </a:rPr>
              <a:t>Если хочешь быть здоров,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0" i="0" dirty="0" smtClean="0">
                <a:solidFill>
                  <a:srgbClr val="FF0000"/>
                </a:solidFill>
                <a:effectLst/>
                <a:latin typeface="Helvetica Neue"/>
              </a:rPr>
              <a:t>Позабыть про докторов,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0" i="0" dirty="0" smtClean="0">
                <a:solidFill>
                  <a:srgbClr val="FF0000"/>
                </a:solidFill>
                <a:effectLst/>
                <a:latin typeface="Helvetica Neue"/>
              </a:rPr>
              <a:t>Кушай овощи и фрукты.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0" i="0" dirty="0" smtClean="0">
                <a:solidFill>
                  <a:srgbClr val="FF0000"/>
                </a:solidFill>
                <a:effectLst/>
                <a:latin typeface="Helvetica Neue"/>
              </a:rPr>
              <a:t>Это лучшие продукты!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34" y="-48419"/>
            <a:ext cx="3556601" cy="6906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877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Carrot eye iris shape">
            <a:hlinkClick r:id="rId2" tgtFrame="&quot;_blank&quot;"/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t="-1607" r="50977" b="52719"/>
          <a:stretch/>
        </p:blipFill>
        <p:spPr bwMode="auto">
          <a:xfrm>
            <a:off x="1275008" y="0"/>
            <a:ext cx="9787944" cy="6362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781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9549" y="476519"/>
            <a:ext cx="5048519" cy="4507605"/>
          </a:xfrm>
        </p:spPr>
        <p:txBody>
          <a:bodyPr>
            <a:noAutofit/>
          </a:bodyPr>
          <a:lstStyle/>
          <a:p>
            <a:r>
              <a:rPr lang="ru-RU" sz="2000" dirty="0"/>
              <a:t>Срез моркови выглядит как человеческий глаз , зрачок , радужная оболочка </a:t>
            </a:r>
            <a:r>
              <a:rPr lang="ru-RU" sz="2000" dirty="0" smtClean="0"/>
              <a:t>....</a:t>
            </a:r>
            <a:br>
              <a:rPr lang="ru-RU" sz="2000" dirty="0" smtClean="0"/>
            </a:br>
            <a:r>
              <a:rPr lang="ru-RU" sz="2000" dirty="0" smtClean="0"/>
              <a:t>Морковь </a:t>
            </a:r>
            <a:r>
              <a:rPr lang="ru-RU" sz="2000" dirty="0"/>
              <a:t>улучшает кровообращение и </a:t>
            </a:r>
            <a:r>
              <a:rPr lang="ru-RU" sz="2000" dirty="0" smtClean="0"/>
              <a:t>зрение, и рекомендуется для лечения глазных заболеваний. </a:t>
            </a:r>
            <a:br>
              <a:rPr lang="ru-RU" sz="2000" dirty="0" smtClean="0"/>
            </a:br>
            <a:r>
              <a:rPr lang="ru-RU" sz="2000" dirty="0" smtClean="0"/>
              <a:t>Кроме </a:t>
            </a:r>
            <a:r>
              <a:rPr lang="ru-RU" sz="2000" dirty="0"/>
              <a:t>того, она считается одним из самых диетических </a:t>
            </a:r>
            <a:r>
              <a:rPr lang="ru-RU" sz="2000" dirty="0" smtClean="0"/>
              <a:t>продуктов и др..</a:t>
            </a:r>
            <a:endParaRPr lang="ru-RU" sz="2000" dirty="0"/>
          </a:p>
        </p:txBody>
      </p:sp>
      <p:pic>
        <p:nvPicPr>
          <p:cNvPr id="5" name="Объект 4" descr="Carrot eye iris shape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" r="50470"/>
          <a:stretch/>
        </p:blipFill>
        <p:spPr bwMode="auto">
          <a:xfrm>
            <a:off x="5773492" y="244699"/>
            <a:ext cx="6053070" cy="5898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4" descr="Carrot eye iris shape">
            <a:hlinkClick r:id="rId3" tgtFrame="&quot;_blank&quot;"/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" r="50470"/>
          <a:stretch/>
        </p:blipFill>
        <p:spPr bwMode="auto">
          <a:xfrm>
            <a:off x="5734855" y="244699"/>
            <a:ext cx="6053070" cy="5898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002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Tomato heart shape">
            <a:hlinkClick r:id="rId2" tgtFrame="&quot;_blank&quot;"/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" r="49905" b="1"/>
          <a:stretch/>
        </p:blipFill>
        <p:spPr bwMode="auto">
          <a:xfrm>
            <a:off x="2550018" y="592428"/>
            <a:ext cx="7508382" cy="613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11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47020" y="365125"/>
            <a:ext cx="3806780" cy="483794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solidFill>
                  <a:srgbClr val="FF0000"/>
                </a:solidFill>
              </a:rPr>
              <a:t>Помидор</a:t>
            </a:r>
            <a:r>
              <a:rPr lang="ru-RU" sz="2200" dirty="0"/>
              <a:t> состоит из </a:t>
            </a:r>
            <a:r>
              <a:rPr lang="ru-RU" sz="2200" dirty="0" smtClean="0"/>
              <a:t>3-4 </a:t>
            </a:r>
            <a:r>
              <a:rPr lang="ru-RU" sz="2200" dirty="0"/>
              <a:t>камер и имеет красный цвет , который заставляет нас </a:t>
            </a:r>
            <a:r>
              <a:rPr lang="ru-RU" sz="2200" dirty="0" smtClean="0"/>
              <a:t>сравнивать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его с сердцем.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Лечит </a:t>
            </a:r>
            <a:r>
              <a:rPr lang="ru-RU" sz="2200" dirty="0"/>
              <a:t>болезни сердца и помогает формированию новых красных кровяных телец.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Частое </a:t>
            </a:r>
            <a:r>
              <a:rPr lang="ru-RU" sz="2200" dirty="0"/>
              <a:t>употребление нормализует уровень холестерина в организме, </a:t>
            </a:r>
            <a:r>
              <a:rPr lang="ru-RU" sz="2200" dirty="0" smtClean="0"/>
              <a:t>регулируют </a:t>
            </a:r>
            <a:r>
              <a:rPr lang="ru-RU" sz="2200" dirty="0"/>
              <a:t>артериальное </a:t>
            </a:r>
            <a:r>
              <a:rPr lang="ru-RU" sz="2200" dirty="0" smtClean="0"/>
              <a:t>давление и др..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Объект 4" descr="Tomato heart shape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4" y="184822"/>
            <a:ext cx="6812924" cy="5610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70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 descr="Ginger stomach shape">
            <a:hlinkClick r:id="rId2" tgtFrame="&quot;_blank&quot;"/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34" r="49914" b="-1"/>
          <a:stretch/>
        </p:blipFill>
        <p:spPr bwMode="auto">
          <a:xfrm>
            <a:off x="1545466" y="0"/>
            <a:ext cx="8384146" cy="7044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34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 anchor="ctr"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Похожий </a:t>
            </a:r>
            <a:r>
              <a:rPr lang="ru-RU" sz="2200" dirty="0"/>
              <a:t>на желудок, </a:t>
            </a:r>
            <a:r>
              <a:rPr lang="ru-RU" sz="2200" dirty="0">
                <a:solidFill>
                  <a:srgbClr val="FF0000"/>
                </a:solidFill>
              </a:rPr>
              <a:t>имбирь </a:t>
            </a:r>
            <a:r>
              <a:rPr lang="ru-RU" sz="2200" dirty="0"/>
              <a:t>является бесценным лекарством при всяких проблемах с животом! Он также подавляет кашель, снимает чувство тошноты во время беременности, помогает при суставных и мышечных </a:t>
            </a:r>
            <a:r>
              <a:rPr lang="ru-RU" sz="2200" dirty="0" smtClean="0"/>
              <a:t>болях </a:t>
            </a:r>
            <a:r>
              <a:rPr lang="ru-RU" sz="2200" dirty="0"/>
              <a:t>и обладает противовоспалительными свойствами.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 descr="Ginger stomach shape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97" y="1640133"/>
            <a:ext cx="8809148" cy="4836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33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Wallnut brain shape">
            <a:hlinkClick r:id="rId2" tgtFrame="&quot;_blank&quot;"/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13" r="62399"/>
          <a:stretch/>
        </p:blipFill>
        <p:spPr bwMode="auto">
          <a:xfrm>
            <a:off x="2846232" y="476518"/>
            <a:ext cx="7508382" cy="6181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33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9397" y="516118"/>
            <a:ext cx="10515600" cy="913438"/>
          </a:xfrm>
        </p:spPr>
        <p:txBody>
          <a:bodyPr anchor="b"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>
                <a:solidFill>
                  <a:srgbClr val="FF0000"/>
                </a:solidFill>
              </a:rPr>
              <a:t>Грецкий орех </a:t>
            </a:r>
            <a:r>
              <a:rPr lang="ru-RU" sz="2200" dirty="0" smtClean="0"/>
              <a:t>выглядит как мозг с его полушариями. Он </a:t>
            </a:r>
            <a:r>
              <a:rPr lang="ru-RU" sz="2200" dirty="0"/>
              <a:t>является важной пищей для мозга. 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Сегодня </a:t>
            </a:r>
            <a:r>
              <a:rPr lang="ru-RU" sz="2200" dirty="0"/>
              <a:t>мы знаем, что грецкий орех помогает развивать более трех десятков нервных путей, необходимых для функционирования головного мозга. </a:t>
            </a:r>
          </a:p>
        </p:txBody>
      </p:sp>
      <p:pic>
        <p:nvPicPr>
          <p:cNvPr id="5" name="Объект 4" descr="Wallnut brain shape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1945674"/>
            <a:ext cx="11140226" cy="483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4" descr="Wallnut brain shape">
            <a:hlinkClick r:id="rId3" tgtFrame="&quot;_blank&quot;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4" y="1945674"/>
            <a:ext cx="11140226" cy="483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755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143</Words>
  <Application>Microsoft Office PowerPoint</Application>
  <PresentationFormat>Произвольный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Лечение без лекарств  </vt:lpstr>
      <vt:lpstr>Презентация PowerPoint</vt:lpstr>
      <vt:lpstr>Срез моркови выглядит как человеческий глаз , зрачок , радужная оболочка .... Морковь улучшает кровообращение и зрение, и рекомендуется для лечения глазных заболеваний.  Кроме того, она считается одним из самых диетических продуктов и др..</vt:lpstr>
      <vt:lpstr>Презентация PowerPoint</vt:lpstr>
      <vt:lpstr> Помидор состоит из 3-4 камер и имеет красный цвет , который заставляет нас сравнивать  его с сердцем.  Лечит болезни сердца и помогает формированию новых красных кровяных телец.  Частое употребление нормализует уровень холестерина в организме, регулируют артериальное давление и др.. </vt:lpstr>
      <vt:lpstr>Презентация PowerPoint</vt:lpstr>
      <vt:lpstr>    Похожий на желудок, имбирь является бесценным лекарством при всяких проблемах с животом! Он также подавляет кашель, снимает чувство тошноты во время беременности, помогает при суставных и мышечных болях и обладает противовоспалительными свойствами.  </vt:lpstr>
      <vt:lpstr>Презентация PowerPoint</vt:lpstr>
      <vt:lpstr>  Грецкий орех выглядит как мозг с его полушариями. Он является важной пищей для мозга.   Сегодня мы знаем, что грецкий орех помогает развивать более трех десятков нервных путей, необходимых для функционирования головного мозга. </vt:lpstr>
      <vt:lpstr>Презентация PowerPoint</vt:lpstr>
      <vt:lpstr>  Похожий на почку, фасоль укрепляет здоровье этих органов , предотвращает воспаление и повышает их активность. Кроме того, он полезен для больных диабетом , как уменьшение содержания сахара в крови.  </vt:lpstr>
      <vt:lpstr>Сельдерей - как кости и суставы. Является специфическими продуктом и знает хорошую силу. Кости содержат 23% натрия. И питательный состав этих продуктов составляет 23 % натрия. Если у Вас не хватает натрия в вашем рационе, кости будут услужливо предоставить его организму, в результате чего станут слабее.  Этот продукт  восстанавливает натрий в мышечной системы организма.   </vt:lpstr>
      <vt:lpstr>  Тыква - овощ имеет форму пузыря. Он лечит и предотвращает раздражение мочевого пузыря, почек. Помогает при циститах , лихорадке, запорах, расстройства пищеварения … </vt:lpstr>
      <vt:lpstr> Сходство между слоями лука и клетками эпидермиса, которые имеют функцию защитить организм от вредного воздействия внешней среды является показателем .  Аналогично лук предостерегает тело от бактерий вызывающих разных заболеваний. Этот овощ обладает способностью "очищать" шлаки из нашего организма и всех клеток. При разрезе он производит слезы, которые очищают эпительный слой глаза.  </vt:lpstr>
      <vt:lpstr>Сок красной свеклы удивительно напоминает кровь! Еще в древние времена при помощи  свеклой успешно лечили инфекционные заболевания, лихорадки, кожные инфекции и многих других заболеваний . В 16 веке Парацельс первым начинает использовать свеклу для лечения заболеваний крови. Свекла  укрепляет капилляры, понижает давление, стимулируют выработку красных кровяных телец. Свекла положительно влияет на почки и печень, нормализует желудочно-кишечного тракта , хорошо действует на  язвенную болезнь желудка и двенадцатиперстной кишки. Свекла является очень ценной для диабетиков. Свекла улучшает память при атеросклерозе и используется при лечении неврозов и бессонницы, анемии и высокое кровяное давление, выводит из организма токсины и тяжелые металлы. </vt:lpstr>
      <vt:lpstr>Капуста</vt:lpstr>
      <vt:lpstr>Слива, абрикос и персик…… Это плоды рекомендуют для лечения запоров , геморроя и устраняют проблемы в пищеварительной системе. Рекомендуются для расстройства желудка , ленивого кишечника и др…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15</cp:revision>
  <dcterms:created xsi:type="dcterms:W3CDTF">2020-02-07T16:57:12Z</dcterms:created>
  <dcterms:modified xsi:type="dcterms:W3CDTF">2020-03-24T12:15:43Z</dcterms:modified>
</cp:coreProperties>
</file>