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73" y="18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2447" y="177153"/>
            <a:ext cx="3205319" cy="7210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78090" y="3140646"/>
            <a:ext cx="2555875" cy="15392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b="1" spc="-15" dirty="0">
                <a:latin typeface="Times New Roman"/>
                <a:cs typeface="Times New Roman"/>
              </a:rPr>
              <a:t>С</a:t>
            </a:r>
            <a:r>
              <a:rPr sz="1600" b="1" spc="-15" dirty="0">
                <a:latin typeface="Times New Roman"/>
                <a:cs typeface="Times New Roman"/>
              </a:rPr>
              <a:t>ОЦИАЛЬНО</a:t>
            </a:r>
            <a:r>
              <a:rPr sz="2000" b="1" spc="-15" dirty="0">
                <a:latin typeface="Times New Roman"/>
                <a:cs typeface="Times New Roman"/>
              </a:rPr>
              <a:t>-</a:t>
            </a:r>
            <a:r>
              <a:rPr sz="1600" b="1" spc="-15" dirty="0">
                <a:latin typeface="Times New Roman"/>
                <a:cs typeface="Times New Roman"/>
              </a:rPr>
              <a:t>БЫТОВАЯ</a:t>
            </a:r>
            <a:endParaRPr sz="1600" dirty="0">
              <a:latin typeface="Times New Roman"/>
              <a:cs typeface="Times New Roman"/>
            </a:endParaRPr>
          </a:p>
          <a:p>
            <a:pPr marL="433070" marR="426720" indent="184150">
              <a:lnSpc>
                <a:spcPts val="2290"/>
              </a:lnSpc>
              <a:spcBef>
                <a:spcPts val="75"/>
              </a:spcBef>
            </a:pPr>
            <a:r>
              <a:rPr sz="1600" b="1" spc="-20" dirty="0">
                <a:latin typeface="Times New Roman"/>
                <a:cs typeface="Times New Roman"/>
              </a:rPr>
              <a:t>АДАПТАЦИЯ 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Ы</a:t>
            </a:r>
            <a:r>
              <a:rPr sz="1600" b="1" spc="-15" dirty="0">
                <a:latin typeface="Times New Roman"/>
                <a:cs typeface="Times New Roman"/>
              </a:rPr>
              <a:t>П</a:t>
            </a:r>
            <a:r>
              <a:rPr sz="1600" b="1" spc="-5" dirty="0">
                <a:latin typeface="Times New Roman"/>
                <a:cs typeface="Times New Roman"/>
              </a:rPr>
              <a:t>УС</a:t>
            </a:r>
            <a:r>
              <a:rPr sz="1600" b="1" dirty="0">
                <a:latin typeface="Times New Roman"/>
                <a:cs typeface="Times New Roman"/>
              </a:rPr>
              <a:t>КН</a:t>
            </a:r>
            <a:r>
              <a:rPr sz="1600" b="1" spc="-15" dirty="0">
                <a:latin typeface="Times New Roman"/>
                <a:cs typeface="Times New Roman"/>
              </a:rPr>
              <a:t>И</a:t>
            </a:r>
            <a:r>
              <a:rPr sz="1600" b="1" spc="-35" dirty="0">
                <a:latin typeface="Times New Roman"/>
                <a:cs typeface="Times New Roman"/>
              </a:rPr>
              <a:t>К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  <a:p>
            <a:pPr marL="885825" marR="14604" indent="-800100">
              <a:lnSpc>
                <a:spcPts val="2300"/>
              </a:lnSpc>
            </a:pPr>
            <a:r>
              <a:rPr sz="1600" b="1" spc="-5" dirty="0">
                <a:latin typeface="Times New Roman"/>
                <a:cs typeface="Times New Roman"/>
              </a:rPr>
              <a:t>К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САМОСТОЯТЕЛЬНОЙ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ЖИЗНИ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9509" y="1330731"/>
            <a:ext cx="2677795" cy="26481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lang="ru-RU" sz="1400" dirty="0" smtClean="0">
                <a:latin typeface="Times New Roman"/>
                <a:cs typeface="Times New Roman"/>
              </a:rPr>
              <a:t>ГУ ЯО «Рыбинский детский дом»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338" y="189373"/>
            <a:ext cx="3436996" cy="7196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0136" y="453898"/>
            <a:ext cx="711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35" dirty="0">
                <a:latin typeface="Times New Roman"/>
                <a:cs typeface="Times New Roman"/>
              </a:rPr>
              <a:t>З</a:t>
            </a:r>
            <a:r>
              <a:rPr sz="1400" b="1" i="1" dirty="0">
                <a:latin typeface="Times New Roman"/>
                <a:cs typeface="Times New Roman"/>
              </a:rPr>
              <a:t>а</a:t>
            </a:r>
            <a:r>
              <a:rPr sz="1400" b="1" i="1" spc="-60" dirty="0">
                <a:latin typeface="Times New Roman"/>
                <a:cs typeface="Times New Roman"/>
              </a:rPr>
              <a:t> </a:t>
            </a:r>
            <a:r>
              <a:rPr sz="1400" b="1" i="1" spc="-35" dirty="0">
                <a:latin typeface="Times New Roman"/>
                <a:cs typeface="Times New Roman"/>
              </a:rPr>
              <a:t>у</a:t>
            </a:r>
            <a:r>
              <a:rPr sz="1400" b="1" i="1" spc="-25" dirty="0">
                <a:latin typeface="Times New Roman"/>
                <a:cs typeface="Times New Roman"/>
              </a:rPr>
              <a:t>с</a:t>
            </a:r>
            <a:r>
              <a:rPr sz="1400" b="1" i="1" spc="-50" dirty="0">
                <a:latin typeface="Times New Roman"/>
                <a:cs typeface="Times New Roman"/>
              </a:rPr>
              <a:t>л</a:t>
            </a:r>
            <a:r>
              <a:rPr sz="1400" b="1" i="1" spc="-35" dirty="0">
                <a:latin typeface="Times New Roman"/>
                <a:cs typeface="Times New Roman"/>
              </a:rPr>
              <a:t>у</a:t>
            </a:r>
            <a:r>
              <a:rPr sz="1400" b="1" i="1" spc="-30" dirty="0">
                <a:latin typeface="Times New Roman"/>
                <a:cs typeface="Times New Roman"/>
              </a:rPr>
              <a:t>г</a:t>
            </a:r>
            <a:r>
              <a:rPr sz="1400" b="1" i="1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3161" y="247903"/>
            <a:ext cx="1986914" cy="44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sz="1400" b="1" spc="-40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40" dirty="0">
                <a:latin typeface="Times New Roman"/>
                <a:cs typeface="Times New Roman"/>
              </a:rPr>
              <a:t>з</a:t>
            </a:r>
            <a:r>
              <a:rPr sz="1400" b="1" spc="-30" dirty="0">
                <a:latin typeface="Times New Roman"/>
                <a:cs typeface="Times New Roman"/>
              </a:rPr>
              <a:t>аб</a:t>
            </a:r>
            <a:r>
              <a:rPr sz="1400" b="1" spc="-45" dirty="0">
                <a:latin typeface="Times New Roman"/>
                <a:cs typeface="Times New Roman"/>
              </a:rPr>
              <a:t>ы</a:t>
            </a:r>
            <a:r>
              <a:rPr sz="1400" b="1" spc="-40" dirty="0">
                <a:latin typeface="Times New Roman"/>
                <a:cs typeface="Times New Roman"/>
              </a:rPr>
              <a:t>в</a:t>
            </a:r>
            <a:r>
              <a:rPr sz="1400" b="1" spc="-20" dirty="0">
                <a:latin typeface="Times New Roman"/>
                <a:cs typeface="Times New Roman"/>
              </a:rPr>
              <a:t>а</a:t>
            </a:r>
            <a:r>
              <a:rPr sz="1400" b="1" spc="-45" dirty="0">
                <a:latin typeface="Times New Roman"/>
                <a:cs typeface="Times New Roman"/>
              </a:rPr>
              <a:t>й</a:t>
            </a:r>
            <a:r>
              <a:rPr sz="1400" b="1" spc="-30" dirty="0">
                <a:latin typeface="Times New Roman"/>
                <a:cs typeface="Times New Roman"/>
              </a:rPr>
              <a:t>т</a:t>
            </a:r>
            <a:r>
              <a:rPr sz="1400" b="1" spc="-25" dirty="0">
                <a:latin typeface="Times New Roman"/>
                <a:cs typeface="Times New Roman"/>
              </a:rPr>
              <a:t>е</a:t>
            </a:r>
            <a:r>
              <a:rPr sz="1400" b="1" dirty="0">
                <a:latin typeface="Times New Roman"/>
                <a:cs typeface="Times New Roman"/>
              </a:rPr>
              <a:t>!</a:t>
            </a:r>
            <a:endParaRPr sz="1400">
              <a:latin typeface="Times New Roman"/>
              <a:cs typeface="Times New Roman"/>
            </a:endParaRPr>
          </a:p>
          <a:p>
            <a:pPr marL="54610">
              <a:lnSpc>
                <a:spcPts val="1650"/>
              </a:lnSpc>
            </a:pPr>
            <a:r>
              <a:rPr sz="1400" b="1" i="1" spc="-35" dirty="0">
                <a:latin typeface="Times New Roman"/>
                <a:cs typeface="Times New Roman"/>
              </a:rPr>
              <a:t>различных</a:t>
            </a:r>
            <a:r>
              <a:rPr sz="1400" b="1" i="1" spc="565" dirty="0">
                <a:latin typeface="Times New Roman"/>
                <a:cs typeface="Times New Roman"/>
              </a:rPr>
              <a:t> </a:t>
            </a:r>
            <a:r>
              <a:rPr sz="1400" b="1" i="1" spc="-35" dirty="0">
                <a:latin typeface="Times New Roman"/>
                <a:cs typeface="Times New Roman"/>
              </a:rPr>
              <a:t>учреждений: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863" y="653541"/>
            <a:ext cx="247078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38430">
              <a:lnSpc>
                <a:spcPts val="1610"/>
              </a:lnSpc>
              <a:spcBef>
                <a:spcPts val="215"/>
              </a:spcBef>
              <a:tabLst>
                <a:tab pos="1962785" algn="l"/>
              </a:tabLst>
            </a:pPr>
            <a:r>
              <a:rPr sz="1400" spc="-110" dirty="0">
                <a:latin typeface="Times New Roman"/>
                <a:cs typeface="Times New Roman"/>
              </a:rPr>
              <a:t>к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м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35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г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,	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70" dirty="0">
                <a:latin typeface="Times New Roman"/>
                <a:cs typeface="Times New Roman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ж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бы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,  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65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я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к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80" dirty="0">
                <a:latin typeface="Times New Roman"/>
                <a:cs typeface="Times New Roman"/>
              </a:rPr>
              <a:t>ь</a:t>
            </a: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0" dirty="0">
                <a:latin typeface="Times New Roman"/>
                <a:cs typeface="Times New Roman"/>
              </a:rPr>
              <a:t>ры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280" y="1063497"/>
            <a:ext cx="2538730" cy="44830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92430" marR="5080" indent="-380365">
              <a:lnSpc>
                <a:spcPts val="1639"/>
              </a:lnSpc>
              <a:spcBef>
                <a:spcPts val="190"/>
              </a:spcBef>
            </a:pP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ансп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75" dirty="0">
                <a:latin typeface="Times New Roman"/>
                <a:cs typeface="Times New Roman"/>
              </a:rPr>
              <a:t>г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b="1" i="1" spc="-25" dirty="0">
                <a:latin typeface="Times New Roman"/>
                <a:cs typeface="Times New Roman"/>
              </a:rPr>
              <a:t>н</a:t>
            </a:r>
            <a:r>
              <a:rPr sz="1400" b="1" i="1" spc="-60" dirty="0">
                <a:latin typeface="Times New Roman"/>
                <a:cs typeface="Times New Roman"/>
              </a:rPr>
              <a:t>е</a:t>
            </a:r>
            <a:r>
              <a:rPr sz="1400" b="1" i="1" spc="-30" dirty="0">
                <a:latin typeface="Times New Roman"/>
                <a:cs typeface="Times New Roman"/>
              </a:rPr>
              <a:t>о</a:t>
            </a:r>
            <a:r>
              <a:rPr sz="1400" b="1" i="1" spc="-65" dirty="0">
                <a:latin typeface="Times New Roman"/>
                <a:cs typeface="Times New Roman"/>
              </a:rPr>
              <a:t>б</a:t>
            </a:r>
            <a:r>
              <a:rPr sz="1400" b="1" i="1" spc="-55" dirty="0">
                <a:latin typeface="Times New Roman"/>
                <a:cs typeface="Times New Roman"/>
              </a:rPr>
              <a:t>хо</a:t>
            </a:r>
            <a:r>
              <a:rPr sz="1400" b="1" i="1" spc="-25" dirty="0">
                <a:latin typeface="Times New Roman"/>
                <a:cs typeface="Times New Roman"/>
              </a:rPr>
              <a:t>д</a:t>
            </a:r>
            <a:r>
              <a:rPr sz="1400" b="1" i="1" spc="-40" dirty="0">
                <a:latin typeface="Times New Roman"/>
                <a:cs typeface="Times New Roman"/>
              </a:rPr>
              <a:t>им</a:t>
            </a:r>
            <a:r>
              <a:rPr sz="1400" b="1" i="1" dirty="0">
                <a:latin typeface="Times New Roman"/>
                <a:cs typeface="Times New Roman"/>
              </a:rPr>
              <a:t>а  </a:t>
            </a:r>
            <a:r>
              <a:rPr sz="1400" b="1" i="1" spc="-25" dirty="0">
                <a:latin typeface="Times New Roman"/>
                <a:cs typeface="Times New Roman"/>
              </a:rPr>
              <a:t>с</a:t>
            </a:r>
            <a:r>
              <a:rPr sz="1400" b="1" i="1" spc="-65" dirty="0">
                <a:latin typeface="Times New Roman"/>
                <a:cs typeface="Times New Roman"/>
              </a:rPr>
              <a:t>в</a:t>
            </a:r>
            <a:r>
              <a:rPr sz="1400" b="1" i="1" spc="-20" dirty="0">
                <a:latin typeface="Times New Roman"/>
                <a:cs typeface="Times New Roman"/>
              </a:rPr>
              <a:t>о</a:t>
            </a:r>
            <a:r>
              <a:rPr sz="1400" b="1" i="1" spc="-25" dirty="0">
                <a:latin typeface="Times New Roman"/>
                <a:cs typeface="Times New Roman"/>
              </a:rPr>
              <a:t>е</a:t>
            </a:r>
            <a:r>
              <a:rPr sz="1400" b="1" i="1" spc="-40" dirty="0">
                <a:latin typeface="Times New Roman"/>
                <a:cs typeface="Times New Roman"/>
              </a:rPr>
              <a:t>в</a:t>
            </a:r>
            <a:r>
              <a:rPr sz="1400" b="1" i="1" spc="-30" dirty="0">
                <a:latin typeface="Times New Roman"/>
                <a:cs typeface="Times New Roman"/>
              </a:rPr>
              <a:t>р</a:t>
            </a:r>
            <a:r>
              <a:rPr sz="1400" b="1" i="1" spc="-60" dirty="0">
                <a:latin typeface="Times New Roman"/>
                <a:cs typeface="Times New Roman"/>
              </a:rPr>
              <a:t>е</a:t>
            </a:r>
            <a:r>
              <a:rPr sz="1400" b="1" i="1" spc="-40" dirty="0">
                <a:latin typeface="Times New Roman"/>
                <a:cs typeface="Times New Roman"/>
              </a:rPr>
              <a:t>м</a:t>
            </a:r>
            <a:r>
              <a:rPr sz="1400" b="1" i="1" spc="-35" dirty="0">
                <a:latin typeface="Times New Roman"/>
                <a:cs typeface="Times New Roman"/>
              </a:rPr>
              <a:t>е</a:t>
            </a:r>
            <a:r>
              <a:rPr sz="1400" b="1" i="1" spc="-25" dirty="0">
                <a:latin typeface="Times New Roman"/>
                <a:cs typeface="Times New Roman"/>
              </a:rPr>
              <a:t>н</a:t>
            </a:r>
            <a:r>
              <a:rPr sz="1400" b="1" i="1" spc="-40" dirty="0">
                <a:latin typeface="Times New Roman"/>
                <a:cs typeface="Times New Roman"/>
              </a:rPr>
              <a:t>н</a:t>
            </a:r>
            <a:r>
              <a:rPr sz="1400" b="1" i="1" spc="-30" dirty="0">
                <a:latin typeface="Times New Roman"/>
                <a:cs typeface="Times New Roman"/>
              </a:rPr>
              <a:t>а</a:t>
            </a:r>
            <a:r>
              <a:rPr sz="1400" b="1" i="1" dirty="0">
                <a:latin typeface="Times New Roman"/>
                <a:cs typeface="Times New Roman"/>
              </a:rPr>
              <a:t>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spc="-30" dirty="0">
                <a:latin typeface="Times New Roman"/>
                <a:cs typeface="Times New Roman"/>
              </a:rPr>
              <a:t>оп</a:t>
            </a:r>
            <a:r>
              <a:rPr sz="1400" b="1" i="1" spc="-40" dirty="0">
                <a:latin typeface="Times New Roman"/>
                <a:cs typeface="Times New Roman"/>
              </a:rPr>
              <a:t>л</a:t>
            </a:r>
            <a:r>
              <a:rPr sz="1400" b="1" i="1" spc="-30" dirty="0">
                <a:latin typeface="Times New Roman"/>
                <a:cs typeface="Times New Roman"/>
              </a:rPr>
              <a:t>а</a:t>
            </a:r>
            <a:r>
              <a:rPr sz="1400" b="1" i="1" spc="-15" dirty="0">
                <a:latin typeface="Times New Roman"/>
                <a:cs typeface="Times New Roman"/>
              </a:rPr>
              <a:t>т</a:t>
            </a:r>
            <a:r>
              <a:rPr sz="1400" b="1" i="1" spc="-30" dirty="0">
                <a:latin typeface="Times New Roman"/>
                <a:cs typeface="Times New Roman"/>
              </a:rPr>
              <a:t>а</a:t>
            </a:r>
            <a:r>
              <a:rPr sz="1400" b="1" i="1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815" y="1676527"/>
            <a:ext cx="3109595" cy="132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5"/>
              </a:lnSpc>
              <a:spcBef>
                <a:spcPts val="100"/>
              </a:spcBef>
            </a:pPr>
            <a:r>
              <a:rPr sz="1800" b="1" spc="-40" dirty="0">
                <a:latin typeface="Times New Roman"/>
                <a:cs typeface="Times New Roman"/>
              </a:rPr>
              <a:t>Внимание!</a:t>
            </a:r>
            <a:endParaRPr sz="1800">
              <a:latin typeface="Times New Roman"/>
              <a:cs typeface="Times New Roman"/>
            </a:endParaRPr>
          </a:p>
          <a:p>
            <a:pPr marL="334010" marR="327660" algn="ctr">
              <a:lnSpc>
                <a:spcPts val="1620"/>
              </a:lnSpc>
              <a:spcBef>
                <a:spcPts val="70"/>
              </a:spcBef>
            </a:pPr>
            <a:r>
              <a:rPr sz="1400" b="1" spc="-45" dirty="0">
                <a:latin typeface="Times New Roman"/>
                <a:cs typeface="Times New Roman"/>
              </a:rPr>
              <a:t>С</a:t>
            </a:r>
            <a:r>
              <a:rPr sz="1400" b="1" spc="-30" dirty="0">
                <a:latin typeface="Times New Roman"/>
                <a:cs typeface="Times New Roman"/>
              </a:rPr>
              <a:t>оц</a:t>
            </a:r>
            <a:r>
              <a:rPr sz="1400" b="1" spc="-45" dirty="0">
                <a:latin typeface="Times New Roman"/>
                <a:cs typeface="Times New Roman"/>
              </a:rPr>
              <a:t>и</a:t>
            </a:r>
            <a:r>
              <a:rPr sz="1400" b="1" spc="-20" dirty="0">
                <a:latin typeface="Times New Roman"/>
                <a:cs typeface="Times New Roman"/>
              </a:rPr>
              <a:t>а</a:t>
            </a:r>
            <a:r>
              <a:rPr sz="1400" b="1" spc="-35" dirty="0">
                <a:latin typeface="Times New Roman"/>
                <a:cs typeface="Times New Roman"/>
              </a:rPr>
              <a:t>л</a:t>
            </a:r>
            <a:r>
              <a:rPr sz="1400" b="1" spc="-25" dirty="0">
                <a:latin typeface="Times New Roman"/>
                <a:cs typeface="Times New Roman"/>
              </a:rPr>
              <a:t>ь</a:t>
            </a:r>
            <a:r>
              <a:rPr sz="1400" b="1" spc="-45" dirty="0">
                <a:latin typeface="Times New Roman"/>
                <a:cs typeface="Times New Roman"/>
              </a:rPr>
              <a:t>н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spc="-40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spc="-45" dirty="0">
                <a:latin typeface="Times New Roman"/>
                <a:cs typeface="Times New Roman"/>
              </a:rPr>
              <a:t>ы</a:t>
            </a:r>
            <a:r>
              <a:rPr sz="1400" b="1" spc="-55" dirty="0">
                <a:latin typeface="Times New Roman"/>
                <a:cs typeface="Times New Roman"/>
              </a:rPr>
              <a:t>т</a:t>
            </a:r>
            <a:r>
              <a:rPr sz="1400" b="1" spc="-70" dirty="0">
                <a:latin typeface="Times New Roman"/>
                <a:cs typeface="Times New Roman"/>
              </a:rPr>
              <a:t>о</a:t>
            </a:r>
            <a:r>
              <a:rPr sz="1400" b="1" spc="-55" dirty="0">
                <a:latin typeface="Times New Roman"/>
                <a:cs typeface="Times New Roman"/>
              </a:rPr>
              <a:t>в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й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а</a:t>
            </a:r>
            <a:r>
              <a:rPr sz="1400" b="1" spc="-40" dirty="0">
                <a:latin typeface="Times New Roman"/>
                <a:cs typeface="Times New Roman"/>
              </a:rPr>
              <a:t>д</a:t>
            </a:r>
            <a:r>
              <a:rPr sz="1400" b="1" spc="-45" dirty="0">
                <a:latin typeface="Times New Roman"/>
                <a:cs typeface="Times New Roman"/>
              </a:rPr>
              <a:t>ап</a:t>
            </a:r>
            <a:r>
              <a:rPr sz="1400" b="1" spc="-20" dirty="0">
                <a:latin typeface="Times New Roman"/>
                <a:cs typeface="Times New Roman"/>
              </a:rPr>
              <a:t>та</a:t>
            </a:r>
            <a:r>
              <a:rPr sz="1400" b="1" spc="-45" dirty="0">
                <a:latin typeface="Times New Roman"/>
                <a:cs typeface="Times New Roman"/>
              </a:rPr>
              <a:t>ц</a:t>
            </a:r>
            <a:r>
              <a:rPr sz="1400" b="1" spc="-3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и  </a:t>
            </a:r>
            <a:r>
              <a:rPr sz="1400" b="1" spc="-35" dirty="0">
                <a:latin typeface="Times New Roman"/>
                <a:cs typeface="Times New Roman"/>
              </a:rPr>
              <a:t>препятствуют: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05"/>
              </a:lnSpc>
              <a:tabLst>
                <a:tab pos="359410" algn="l"/>
              </a:tabLst>
            </a:pPr>
            <a:r>
              <a:rPr sz="1000" spc="-5" dirty="0">
                <a:latin typeface="Symbol"/>
                <a:cs typeface="Symbol"/>
              </a:rPr>
              <a:t>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400" spc="-35" dirty="0">
                <a:latin typeface="Times New Roman"/>
                <a:cs typeface="Times New Roman"/>
              </a:rPr>
              <a:t>трудности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подавлении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соблазнов</a:t>
            </a:r>
            <a:endParaRPr sz="1400">
              <a:latin typeface="Times New Roman"/>
              <a:cs typeface="Times New Roman"/>
            </a:endParaRPr>
          </a:p>
          <a:p>
            <a:pPr marL="372110" marR="5080">
              <a:lnSpc>
                <a:spcPts val="1610"/>
              </a:lnSpc>
              <a:spcBef>
                <a:spcPts val="75"/>
              </a:spcBef>
            </a:pPr>
            <a:r>
              <a:rPr sz="1400" spc="-40" dirty="0">
                <a:latin typeface="Times New Roman"/>
                <a:cs typeface="Times New Roman"/>
              </a:rPr>
              <a:t>(алкоголь,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курение,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проявление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наси-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лия);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815" y="2961513"/>
            <a:ext cx="310896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72110" marR="5080" indent="-360045">
              <a:lnSpc>
                <a:spcPts val="1610"/>
              </a:lnSpc>
              <a:spcBef>
                <a:spcPts val="215"/>
              </a:spcBef>
              <a:tabLst>
                <a:tab pos="372110" algn="l"/>
              </a:tabLst>
            </a:pPr>
            <a:r>
              <a:rPr sz="1000" spc="-5" dirty="0">
                <a:latin typeface="Symbol"/>
                <a:cs typeface="Symbol"/>
              </a:rPr>
              <a:t>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400" spc="-35" dirty="0">
                <a:latin typeface="Times New Roman"/>
                <a:cs typeface="Times New Roman"/>
              </a:rPr>
              <a:t>неумение</a:t>
            </a:r>
            <a:r>
              <a:rPr sz="1400" spc="-30" dirty="0">
                <a:latin typeface="Times New Roman"/>
                <a:cs typeface="Times New Roman"/>
              </a:rPr>
              <a:t> сопротивляться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влиянию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группы;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815" y="3371469"/>
            <a:ext cx="3107055" cy="852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  <a:tabLst>
                <a:tab pos="372110" algn="l"/>
              </a:tabLst>
            </a:pPr>
            <a:r>
              <a:rPr sz="1000" spc="-5" dirty="0">
                <a:latin typeface="Symbol"/>
                <a:cs typeface="Symbol"/>
              </a:rPr>
              <a:t>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чен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ц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35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я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ей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  <a:tabLst>
                <a:tab pos="372110" algn="l"/>
              </a:tabLst>
            </a:pPr>
            <a:r>
              <a:rPr sz="1000" spc="-5" dirty="0">
                <a:latin typeface="Symbol"/>
                <a:cs typeface="Symbol"/>
              </a:rPr>
              <a:t>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60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енн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се</a:t>
            </a:r>
            <a:r>
              <a:rPr sz="1400" spc="-55" dirty="0">
                <a:latin typeface="Times New Roman"/>
                <a:cs typeface="Times New Roman"/>
              </a:rPr>
              <a:t>б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72110" marR="5080" indent="-360045">
              <a:lnSpc>
                <a:spcPts val="1610"/>
              </a:lnSpc>
              <a:spcBef>
                <a:spcPts val="75"/>
              </a:spcBef>
              <a:tabLst>
                <a:tab pos="372110" algn="l"/>
              </a:tabLst>
            </a:pPr>
            <a:r>
              <a:rPr sz="1000" spc="-5" dirty="0">
                <a:latin typeface="Symbol"/>
                <a:cs typeface="Symbol"/>
              </a:rPr>
              <a:t>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400" spc="-30" dirty="0">
                <a:latin typeface="Times New Roman"/>
                <a:cs typeface="Times New Roman"/>
              </a:rPr>
              <a:t>сложность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проектировании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своей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жизни.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180" y="4392929"/>
            <a:ext cx="2693035" cy="115608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811530" marR="5080" indent="-605790">
              <a:lnSpc>
                <a:spcPts val="1610"/>
              </a:lnSpc>
              <a:spcBef>
                <a:spcPts val="215"/>
              </a:spcBef>
            </a:pPr>
            <a:r>
              <a:rPr sz="1400" spc="-100" dirty="0" err="1" smtClean="0">
                <a:latin typeface="Times New Roman"/>
                <a:cs typeface="Times New Roman"/>
              </a:rPr>
              <a:t>К</a:t>
            </a:r>
            <a:r>
              <a:rPr sz="1400" spc="-30" dirty="0" err="1" smtClean="0">
                <a:latin typeface="Times New Roman"/>
                <a:cs typeface="Times New Roman"/>
              </a:rPr>
              <a:t>о</a:t>
            </a:r>
            <a:r>
              <a:rPr sz="1400" spc="-20" dirty="0" err="1" smtClean="0">
                <a:latin typeface="Times New Roman"/>
                <a:cs typeface="Times New Roman"/>
              </a:rPr>
              <a:t>н</a:t>
            </a:r>
            <a:r>
              <a:rPr sz="1400" spc="-50" dirty="0" err="1" smtClean="0">
                <a:latin typeface="Times New Roman"/>
                <a:cs typeface="Times New Roman"/>
              </a:rPr>
              <a:t>с</a:t>
            </a:r>
            <a:r>
              <a:rPr lang="ru-RU" sz="1400" spc="-105" dirty="0" err="1">
                <a:latin typeface="Times New Roman"/>
                <a:cs typeface="Times New Roman"/>
              </a:rPr>
              <a:t>у</a:t>
            </a:r>
            <a:r>
              <a:rPr sz="1400" spc="-30" dirty="0" err="1" smtClean="0">
                <a:latin typeface="Times New Roman"/>
                <a:cs typeface="Times New Roman"/>
              </a:rPr>
              <a:t>л</a:t>
            </a:r>
            <a:r>
              <a:rPr sz="1400" spc="-80" dirty="0" err="1" smtClean="0">
                <a:latin typeface="Times New Roman"/>
                <a:cs typeface="Times New Roman"/>
              </a:rPr>
              <a:t>ь</a:t>
            </a:r>
            <a:r>
              <a:rPr sz="1400" spc="-30" dirty="0" err="1" smtClean="0">
                <a:latin typeface="Times New Roman"/>
                <a:cs typeface="Times New Roman"/>
              </a:rPr>
              <a:t>т</a:t>
            </a:r>
            <a:r>
              <a:rPr sz="1400" spc="-60" dirty="0" err="1" smtClean="0">
                <a:latin typeface="Times New Roman"/>
                <a:cs typeface="Times New Roman"/>
              </a:rPr>
              <a:t>а</a:t>
            </a:r>
            <a:r>
              <a:rPr sz="1400" spc="-40" dirty="0" err="1" smtClean="0">
                <a:latin typeface="Times New Roman"/>
                <a:cs typeface="Times New Roman"/>
              </a:rPr>
              <a:t>т</a:t>
            </a:r>
            <a:r>
              <a:rPr sz="1400" spc="-20" dirty="0" err="1" smtClean="0">
                <a:latin typeface="Times New Roman"/>
                <a:cs typeface="Times New Roman"/>
              </a:rPr>
              <a:t>и</a:t>
            </a:r>
            <a:r>
              <a:rPr sz="1400" spc="-40" dirty="0" err="1" smtClean="0">
                <a:latin typeface="Times New Roman"/>
                <a:cs typeface="Times New Roman"/>
              </a:rPr>
              <a:t>в</a:t>
            </a:r>
            <a:r>
              <a:rPr sz="1400" spc="-20" dirty="0" err="1" smtClean="0">
                <a:latin typeface="Times New Roman"/>
                <a:cs typeface="Times New Roman"/>
              </a:rPr>
              <a:t>н</a:t>
            </a:r>
            <a:r>
              <a:rPr sz="1400" spc="-45" dirty="0" err="1" smtClean="0">
                <a:latin typeface="Times New Roman"/>
                <a:cs typeface="Times New Roman"/>
              </a:rPr>
              <a:t>у</a:t>
            </a:r>
            <a:r>
              <a:rPr sz="1400" dirty="0" err="1" smtClean="0">
                <a:latin typeface="Times New Roman"/>
                <a:cs typeface="Times New Roman"/>
              </a:rPr>
              <a:t>ю</a:t>
            </a:r>
            <a:r>
              <a:rPr sz="1400" spc="-60" dirty="0" smtClean="0">
                <a:latin typeface="Times New Roman"/>
                <a:cs typeface="Times New Roman"/>
              </a:rPr>
              <a:t> </a:t>
            </a:r>
            <a:r>
              <a:rPr sz="1400" spc="-35" dirty="0" err="1" smtClean="0">
                <a:latin typeface="Times New Roman"/>
                <a:cs typeface="Times New Roman"/>
              </a:rPr>
              <a:t>п</a:t>
            </a:r>
            <a:r>
              <a:rPr sz="1400" spc="-55" dirty="0" err="1" smtClean="0">
                <a:latin typeface="Times New Roman"/>
                <a:cs typeface="Times New Roman"/>
              </a:rPr>
              <a:t>о</a:t>
            </a:r>
            <a:r>
              <a:rPr sz="1400" spc="-40" dirty="0" err="1" smtClean="0">
                <a:latin typeface="Times New Roman"/>
                <a:cs typeface="Times New Roman"/>
              </a:rPr>
              <a:t>м</a:t>
            </a:r>
            <a:r>
              <a:rPr sz="1400" spc="-20" dirty="0" err="1" smtClean="0">
                <a:latin typeface="Times New Roman"/>
                <a:cs typeface="Times New Roman"/>
              </a:rPr>
              <a:t>о</a:t>
            </a:r>
            <a:r>
              <a:rPr sz="1400" spc="-30" dirty="0" err="1" smtClean="0">
                <a:latin typeface="Times New Roman"/>
                <a:cs typeface="Times New Roman"/>
              </a:rPr>
              <a:t>щ</a:t>
            </a:r>
            <a:r>
              <a:rPr sz="1400" dirty="0" err="1" smtClean="0">
                <a:latin typeface="Times New Roman"/>
                <a:cs typeface="Times New Roman"/>
              </a:rPr>
              <a:t>ь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811530" marR="5080" indent="-605790">
              <a:lnSpc>
                <a:spcPts val="1610"/>
              </a:lnSpc>
              <a:spcBef>
                <a:spcPts val="215"/>
              </a:spcBef>
            </a:pPr>
            <a:r>
              <a:rPr sz="1400" spc="-70" dirty="0" smtClean="0">
                <a:latin typeface="Times New Roman"/>
                <a:cs typeface="Times New Roman"/>
              </a:rPr>
              <a:t> </a:t>
            </a:r>
            <a:r>
              <a:rPr sz="1400" spc="-30" dirty="0" err="1" smtClean="0">
                <a:latin typeface="Times New Roman"/>
                <a:cs typeface="Times New Roman"/>
              </a:rPr>
              <a:t>о</a:t>
            </a:r>
            <a:r>
              <a:rPr sz="1400" spc="-50" dirty="0" err="1" smtClean="0">
                <a:latin typeface="Times New Roman"/>
                <a:cs typeface="Times New Roman"/>
              </a:rPr>
              <a:t>к</a:t>
            </a:r>
            <a:r>
              <a:rPr sz="1400" spc="-35" dirty="0" err="1" smtClean="0">
                <a:latin typeface="Times New Roman"/>
                <a:cs typeface="Times New Roman"/>
              </a:rPr>
              <a:t>а</a:t>
            </a:r>
            <a:r>
              <a:rPr sz="1400" spc="-25" dirty="0" err="1" smtClean="0">
                <a:latin typeface="Times New Roman"/>
                <a:cs typeface="Times New Roman"/>
              </a:rPr>
              <a:t>ж</a:t>
            </a:r>
            <a:r>
              <a:rPr sz="1400" spc="-45" dirty="0" err="1" smtClean="0">
                <a:latin typeface="Times New Roman"/>
                <a:cs typeface="Times New Roman"/>
              </a:rPr>
              <a:t>у</a:t>
            </a:r>
            <a:r>
              <a:rPr sz="1400" dirty="0" err="1" smtClean="0">
                <a:latin typeface="Times New Roman"/>
                <a:cs typeface="Times New Roman"/>
              </a:rPr>
              <a:t>т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spc="-30" dirty="0" err="1" smtClean="0">
                <a:latin typeface="Times New Roman"/>
                <a:cs typeface="Times New Roman"/>
              </a:rPr>
              <a:t>специалисты</a:t>
            </a:r>
            <a:r>
              <a:rPr sz="1400" spc="-30" dirty="0" smtClean="0">
                <a:latin typeface="Times New Roman"/>
                <a:cs typeface="Times New Roman"/>
              </a:rPr>
              <a:t>:</a:t>
            </a:r>
            <a:r>
              <a:rPr lang="ru-RU" sz="1400" spc="-30" dirty="0" smtClean="0">
                <a:latin typeface="Times New Roman"/>
                <a:cs typeface="Times New Roman"/>
              </a:rPr>
              <a:t> </a:t>
            </a:r>
          </a:p>
          <a:p>
            <a:pPr marL="811530" marR="5080" indent="-605790">
              <a:lnSpc>
                <a:spcPts val="1610"/>
              </a:lnSpc>
              <a:spcBef>
                <a:spcPts val="215"/>
              </a:spcBef>
            </a:pPr>
            <a:r>
              <a:rPr lang="ru-RU" sz="1400" spc="-30" dirty="0" smtClean="0">
                <a:latin typeface="Times New Roman"/>
                <a:cs typeface="Times New Roman"/>
              </a:rPr>
              <a:t>службы </a:t>
            </a:r>
            <a:r>
              <a:rPr lang="ru-RU" sz="1400" spc="-30" dirty="0" err="1" smtClean="0">
                <a:latin typeface="Times New Roman"/>
                <a:cs typeface="Times New Roman"/>
              </a:rPr>
              <a:t>постинтернатного</a:t>
            </a:r>
            <a:endParaRPr lang="ru-RU" sz="1400" spc="-30" dirty="0" smtClean="0">
              <a:latin typeface="Times New Roman"/>
              <a:cs typeface="Times New Roman"/>
            </a:endParaRPr>
          </a:p>
          <a:p>
            <a:pPr marL="811530" marR="5080" indent="-605790">
              <a:lnSpc>
                <a:spcPts val="1610"/>
              </a:lnSpc>
              <a:spcBef>
                <a:spcPts val="215"/>
              </a:spcBef>
            </a:pPr>
            <a:r>
              <a:rPr lang="ru-RU" sz="1400" spc="-30" dirty="0" smtClean="0">
                <a:latin typeface="Times New Roman"/>
                <a:cs typeface="Times New Roman"/>
              </a:rPr>
              <a:t>сопровождения  </a:t>
            </a:r>
          </a:p>
          <a:p>
            <a:pPr marL="811530" marR="5080" indent="-605790">
              <a:lnSpc>
                <a:spcPts val="1610"/>
              </a:lnSpc>
              <a:spcBef>
                <a:spcPts val="215"/>
              </a:spcBef>
            </a:pPr>
            <a:r>
              <a:rPr lang="ru-RU" sz="1400" spc="-30" dirty="0" smtClean="0">
                <a:latin typeface="Times New Roman"/>
                <a:cs typeface="Times New Roman"/>
              </a:rPr>
              <a:t>ГУ ЯО «Рыбинский детский дом»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6910" y="2633852"/>
            <a:ext cx="2883535" cy="10566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23215" marR="317500" algn="ctr">
              <a:lnSpc>
                <a:spcPts val="1610"/>
              </a:lnSpc>
              <a:spcBef>
                <a:spcPts val="215"/>
              </a:spcBef>
            </a:pPr>
            <a:r>
              <a:rPr sz="1400" spc="-4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ци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-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65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20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spc="-20" dirty="0">
                <a:latin typeface="Times New Roman"/>
                <a:cs typeface="Times New Roman"/>
              </a:rPr>
              <a:t>п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ац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 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ол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ы</a:t>
            </a:r>
            <a:r>
              <a:rPr sz="1400" spc="-20" dirty="0">
                <a:latin typeface="Times New Roman"/>
                <a:cs typeface="Times New Roman"/>
              </a:rPr>
              <a:t>п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35" dirty="0">
                <a:latin typeface="Times New Roman"/>
                <a:cs typeface="Times New Roman"/>
              </a:rPr>
              <a:t>ни</a:t>
            </a:r>
            <a:r>
              <a:rPr sz="1400" spc="-60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у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30"/>
              </a:lnSpc>
            </a:pP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енн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ро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жи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не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10"/>
              </a:lnSpc>
            </a:pP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анны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ыб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</a:pP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енн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35" dirty="0">
                <a:latin typeface="Times New Roman"/>
                <a:cs typeface="Times New Roman"/>
              </a:rPr>
              <a:t>пк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89975" y="184807"/>
            <a:ext cx="3469014" cy="7204560"/>
            <a:chOff x="3689975" y="184807"/>
            <a:chExt cx="3469014" cy="7204560"/>
          </a:xfrm>
        </p:grpSpPr>
        <p:sp>
          <p:nvSpPr>
            <p:cNvPr id="17" name="object 17"/>
            <p:cNvSpPr/>
            <p:nvPr/>
          </p:nvSpPr>
          <p:spPr>
            <a:xfrm>
              <a:off x="3692652" y="186715"/>
              <a:ext cx="3464560" cy="7200900"/>
            </a:xfrm>
            <a:custGeom>
              <a:avLst/>
              <a:gdLst/>
              <a:ahLst/>
              <a:cxnLst/>
              <a:rect l="l" t="t" r="r" b="b"/>
              <a:pathLst>
                <a:path w="3464559" h="7200900">
                  <a:moveTo>
                    <a:pt x="0" y="7200392"/>
                  </a:moveTo>
                  <a:lnTo>
                    <a:pt x="3464305" y="7200392"/>
                  </a:lnTo>
                  <a:lnTo>
                    <a:pt x="3464305" y="0"/>
                  </a:lnTo>
                  <a:lnTo>
                    <a:pt x="0" y="0"/>
                  </a:lnTo>
                  <a:lnTo>
                    <a:pt x="0" y="7200392"/>
                  </a:lnTo>
                  <a:close/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1763" y="185927"/>
              <a:ext cx="3466465" cy="7203440"/>
            </a:xfrm>
            <a:custGeom>
              <a:avLst/>
              <a:gdLst/>
              <a:ahLst/>
              <a:cxnLst/>
              <a:rect l="l" t="t" r="r" b="b"/>
              <a:pathLst>
                <a:path w="3466465" h="7203440">
                  <a:moveTo>
                    <a:pt x="3414395" y="7151217"/>
                  </a:moveTo>
                  <a:lnTo>
                    <a:pt x="51816" y="7151217"/>
                  </a:lnTo>
                  <a:lnTo>
                    <a:pt x="51816" y="7203033"/>
                  </a:lnTo>
                  <a:lnTo>
                    <a:pt x="3414395" y="7203033"/>
                  </a:lnTo>
                  <a:lnTo>
                    <a:pt x="3414395" y="7151217"/>
                  </a:lnTo>
                  <a:close/>
                </a:path>
                <a:path w="3466465" h="7203440">
                  <a:moveTo>
                    <a:pt x="3466211" y="50266"/>
                  </a:moveTo>
                  <a:lnTo>
                    <a:pt x="3414395" y="50266"/>
                  </a:lnTo>
                  <a:lnTo>
                    <a:pt x="3414395" y="0"/>
                  </a:lnTo>
                  <a:lnTo>
                    <a:pt x="51816" y="0"/>
                  </a:lnTo>
                  <a:lnTo>
                    <a:pt x="51816" y="50266"/>
                  </a:lnTo>
                  <a:lnTo>
                    <a:pt x="0" y="50266"/>
                  </a:lnTo>
                  <a:lnTo>
                    <a:pt x="0" y="7151217"/>
                  </a:lnTo>
                  <a:lnTo>
                    <a:pt x="51816" y="7151217"/>
                  </a:lnTo>
                  <a:lnTo>
                    <a:pt x="51816" y="50292"/>
                  </a:lnTo>
                  <a:lnTo>
                    <a:pt x="3414395" y="50292"/>
                  </a:lnTo>
                  <a:lnTo>
                    <a:pt x="3414395" y="7151217"/>
                  </a:lnTo>
                  <a:lnTo>
                    <a:pt x="3466211" y="7151217"/>
                  </a:lnTo>
                  <a:lnTo>
                    <a:pt x="3466211" y="50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9975" y="184807"/>
              <a:ext cx="3469014" cy="720430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15664" y="5395734"/>
              <a:ext cx="3053715" cy="1932305"/>
            </a:xfrm>
            <a:custGeom>
              <a:avLst/>
              <a:gdLst/>
              <a:ahLst/>
              <a:cxnLst/>
              <a:rect l="l" t="t" r="r" b="b"/>
              <a:pathLst>
                <a:path w="3053715" h="1932304">
                  <a:moveTo>
                    <a:pt x="0" y="1931797"/>
                  </a:moveTo>
                  <a:lnTo>
                    <a:pt x="3053588" y="1931797"/>
                  </a:lnTo>
                  <a:lnTo>
                    <a:pt x="3053588" y="0"/>
                  </a:lnTo>
                  <a:lnTo>
                    <a:pt x="0" y="0"/>
                  </a:lnTo>
                  <a:lnTo>
                    <a:pt x="0" y="1931797"/>
                  </a:lnTo>
                  <a:close/>
                </a:path>
              </a:pathLst>
            </a:custGeom>
            <a:ln w="355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4319" y="5394113"/>
              <a:ext cx="3057218" cy="19355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15918" y="5689056"/>
              <a:ext cx="19685" cy="58419"/>
            </a:xfrm>
            <a:custGeom>
              <a:avLst/>
              <a:gdLst/>
              <a:ahLst/>
              <a:cxnLst/>
              <a:rect l="l" t="t" r="r" b="b"/>
              <a:pathLst>
                <a:path w="19685" h="58420">
                  <a:moveTo>
                    <a:pt x="0" y="0"/>
                  </a:moveTo>
                  <a:lnTo>
                    <a:pt x="0" y="57900"/>
                  </a:lnTo>
                </a:path>
                <a:path w="19685" h="58420">
                  <a:moveTo>
                    <a:pt x="19281" y="57900"/>
                  </a:moveTo>
                  <a:lnTo>
                    <a:pt x="19281" y="0"/>
                  </a:lnTo>
                </a:path>
              </a:pathLst>
            </a:custGeom>
            <a:ln w="31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18784" y="582805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1" y="0"/>
                  </a:move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lnTo>
                    <a:pt x="0" y="14688"/>
                  </a:lnTo>
                  <a:lnTo>
                    <a:pt x="4466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4471"/>
                  </a:lnTo>
                  <a:lnTo>
                    <a:pt x="14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18784" y="582805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80"/>
                  </a:moveTo>
                  <a:lnTo>
                    <a:pt x="0" y="14688"/>
                  </a:lnTo>
                  <a:lnTo>
                    <a:pt x="4466" y="19156"/>
                  </a:lnTo>
                  <a:lnTo>
                    <a:pt x="9571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9580"/>
                  </a:lnTo>
                  <a:lnTo>
                    <a:pt x="19137" y="4471"/>
                  </a:lnTo>
                  <a:lnTo>
                    <a:pt x="14671" y="0"/>
                  </a:lnTo>
                  <a:lnTo>
                    <a:pt x="9571" y="0"/>
                  </a:ln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37921" y="580889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7" y="0"/>
                  </a:move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lnTo>
                    <a:pt x="0" y="14689"/>
                  </a:lnTo>
                  <a:lnTo>
                    <a:pt x="4467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447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37921" y="580889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80"/>
                  </a:moveTo>
                  <a:lnTo>
                    <a:pt x="0" y="14689"/>
                  </a:lnTo>
                  <a:lnTo>
                    <a:pt x="4467" y="19158"/>
                  </a:lnTo>
                  <a:lnTo>
                    <a:pt x="9571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9580"/>
                  </a:lnTo>
                  <a:lnTo>
                    <a:pt x="19143" y="4473"/>
                  </a:lnTo>
                  <a:lnTo>
                    <a:pt x="14677" y="0"/>
                  </a:lnTo>
                  <a:lnTo>
                    <a:pt x="9571" y="0"/>
                  </a:ln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47493" y="583763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6" y="0"/>
                  </a:move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lnTo>
                    <a:pt x="0" y="14684"/>
                  </a:lnTo>
                  <a:lnTo>
                    <a:pt x="4465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4468"/>
                  </a:lnTo>
                  <a:lnTo>
                    <a:pt x="146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7493" y="583763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75"/>
                  </a:moveTo>
                  <a:lnTo>
                    <a:pt x="0" y="14684"/>
                  </a:lnTo>
                  <a:lnTo>
                    <a:pt x="4465" y="19156"/>
                  </a:lnTo>
                  <a:lnTo>
                    <a:pt x="9571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9575"/>
                  </a:lnTo>
                  <a:lnTo>
                    <a:pt x="19141" y="4468"/>
                  </a:lnTo>
                  <a:lnTo>
                    <a:pt x="14676" y="0"/>
                  </a:lnTo>
                  <a:lnTo>
                    <a:pt x="9571" y="0"/>
                  </a:ln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15918" y="5748508"/>
              <a:ext cx="19685" cy="173990"/>
            </a:xfrm>
            <a:custGeom>
              <a:avLst/>
              <a:gdLst/>
              <a:ahLst/>
              <a:cxnLst/>
              <a:rect l="l" t="t" r="r" b="b"/>
              <a:pathLst>
                <a:path w="19685" h="173989">
                  <a:moveTo>
                    <a:pt x="0" y="0"/>
                  </a:moveTo>
                  <a:lnTo>
                    <a:pt x="0" y="67552"/>
                  </a:lnTo>
                </a:path>
                <a:path w="19685" h="173989">
                  <a:moveTo>
                    <a:pt x="19281" y="0"/>
                  </a:moveTo>
                  <a:lnTo>
                    <a:pt x="19281" y="48250"/>
                  </a:lnTo>
                </a:path>
                <a:path w="19685" h="173989">
                  <a:moveTo>
                    <a:pt x="0" y="115807"/>
                  </a:moveTo>
                  <a:lnTo>
                    <a:pt x="0" y="173708"/>
                  </a:lnTo>
                </a:path>
                <a:path w="19685" h="173989">
                  <a:moveTo>
                    <a:pt x="19281" y="173708"/>
                  </a:moveTo>
                  <a:lnTo>
                    <a:pt x="19281" y="115807"/>
                  </a:lnTo>
                </a:path>
              </a:pathLst>
            </a:custGeom>
            <a:ln w="31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18784" y="600262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14671" y="0"/>
                  </a:moveTo>
                  <a:lnTo>
                    <a:pt x="4466" y="0"/>
                  </a:lnTo>
                  <a:lnTo>
                    <a:pt x="0" y="4433"/>
                  </a:lnTo>
                  <a:lnTo>
                    <a:pt x="0" y="9498"/>
                  </a:lnTo>
                  <a:lnTo>
                    <a:pt x="0" y="14562"/>
                  </a:lnTo>
                  <a:lnTo>
                    <a:pt x="4466" y="18991"/>
                  </a:lnTo>
                  <a:lnTo>
                    <a:pt x="14671" y="18991"/>
                  </a:lnTo>
                  <a:lnTo>
                    <a:pt x="19137" y="14562"/>
                  </a:lnTo>
                  <a:lnTo>
                    <a:pt x="19137" y="4433"/>
                  </a:lnTo>
                  <a:lnTo>
                    <a:pt x="14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8784" y="600262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0" y="9498"/>
                  </a:moveTo>
                  <a:lnTo>
                    <a:pt x="0" y="14562"/>
                  </a:lnTo>
                  <a:lnTo>
                    <a:pt x="4466" y="18991"/>
                  </a:lnTo>
                  <a:lnTo>
                    <a:pt x="9571" y="18991"/>
                  </a:lnTo>
                  <a:lnTo>
                    <a:pt x="14671" y="18991"/>
                  </a:lnTo>
                  <a:lnTo>
                    <a:pt x="19137" y="14562"/>
                  </a:lnTo>
                  <a:lnTo>
                    <a:pt x="19137" y="9498"/>
                  </a:lnTo>
                  <a:lnTo>
                    <a:pt x="19137" y="4433"/>
                  </a:lnTo>
                  <a:lnTo>
                    <a:pt x="14671" y="0"/>
                  </a:lnTo>
                  <a:lnTo>
                    <a:pt x="9571" y="0"/>
                  </a:lnTo>
                  <a:lnTo>
                    <a:pt x="4466" y="0"/>
                  </a:lnTo>
                  <a:lnTo>
                    <a:pt x="0" y="4433"/>
                  </a:lnTo>
                  <a:lnTo>
                    <a:pt x="0" y="9498"/>
                  </a:lnTo>
                  <a:close/>
                </a:path>
              </a:pathLst>
            </a:custGeom>
            <a:ln w="317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37921" y="5983634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14677" y="0"/>
                  </a:moveTo>
                  <a:lnTo>
                    <a:pt x="4467" y="0"/>
                  </a:lnTo>
                  <a:lnTo>
                    <a:pt x="0" y="4434"/>
                  </a:lnTo>
                  <a:lnTo>
                    <a:pt x="0" y="9498"/>
                  </a:lnTo>
                  <a:lnTo>
                    <a:pt x="0" y="14563"/>
                  </a:lnTo>
                  <a:lnTo>
                    <a:pt x="4467" y="18993"/>
                  </a:lnTo>
                  <a:lnTo>
                    <a:pt x="14677" y="18993"/>
                  </a:lnTo>
                  <a:lnTo>
                    <a:pt x="19143" y="14563"/>
                  </a:lnTo>
                  <a:lnTo>
                    <a:pt x="19143" y="4434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37921" y="5983634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0" y="9498"/>
                  </a:moveTo>
                  <a:lnTo>
                    <a:pt x="0" y="14563"/>
                  </a:lnTo>
                  <a:lnTo>
                    <a:pt x="4467" y="18993"/>
                  </a:lnTo>
                  <a:lnTo>
                    <a:pt x="9571" y="18993"/>
                  </a:lnTo>
                  <a:lnTo>
                    <a:pt x="14677" y="18993"/>
                  </a:lnTo>
                  <a:lnTo>
                    <a:pt x="19143" y="14563"/>
                  </a:lnTo>
                  <a:lnTo>
                    <a:pt x="19143" y="9498"/>
                  </a:lnTo>
                  <a:lnTo>
                    <a:pt x="19143" y="4434"/>
                  </a:lnTo>
                  <a:lnTo>
                    <a:pt x="14677" y="0"/>
                  </a:lnTo>
                  <a:lnTo>
                    <a:pt x="9571" y="0"/>
                  </a:lnTo>
                  <a:lnTo>
                    <a:pt x="4467" y="0"/>
                  </a:lnTo>
                  <a:lnTo>
                    <a:pt x="0" y="4434"/>
                  </a:lnTo>
                  <a:lnTo>
                    <a:pt x="0" y="9498"/>
                  </a:lnTo>
                  <a:close/>
                </a:path>
              </a:pathLst>
            </a:custGeom>
            <a:ln w="317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47493" y="601212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14676" y="0"/>
                  </a:moveTo>
                  <a:lnTo>
                    <a:pt x="4465" y="0"/>
                  </a:lnTo>
                  <a:lnTo>
                    <a:pt x="0" y="4429"/>
                  </a:lnTo>
                  <a:lnTo>
                    <a:pt x="0" y="9493"/>
                  </a:lnTo>
                  <a:lnTo>
                    <a:pt x="0" y="14558"/>
                  </a:lnTo>
                  <a:lnTo>
                    <a:pt x="4465" y="18991"/>
                  </a:lnTo>
                  <a:lnTo>
                    <a:pt x="14676" y="18991"/>
                  </a:lnTo>
                  <a:lnTo>
                    <a:pt x="19141" y="14558"/>
                  </a:lnTo>
                  <a:lnTo>
                    <a:pt x="19141" y="4429"/>
                  </a:lnTo>
                  <a:lnTo>
                    <a:pt x="146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47493" y="601212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0" y="9493"/>
                  </a:moveTo>
                  <a:lnTo>
                    <a:pt x="0" y="14558"/>
                  </a:lnTo>
                  <a:lnTo>
                    <a:pt x="4465" y="18991"/>
                  </a:lnTo>
                  <a:lnTo>
                    <a:pt x="9571" y="18991"/>
                  </a:lnTo>
                  <a:lnTo>
                    <a:pt x="14676" y="18991"/>
                  </a:lnTo>
                  <a:lnTo>
                    <a:pt x="19141" y="14558"/>
                  </a:lnTo>
                  <a:lnTo>
                    <a:pt x="19141" y="9493"/>
                  </a:lnTo>
                  <a:lnTo>
                    <a:pt x="19141" y="4429"/>
                  </a:lnTo>
                  <a:lnTo>
                    <a:pt x="14676" y="0"/>
                  </a:lnTo>
                  <a:lnTo>
                    <a:pt x="9571" y="0"/>
                  </a:lnTo>
                  <a:lnTo>
                    <a:pt x="4465" y="0"/>
                  </a:lnTo>
                  <a:lnTo>
                    <a:pt x="0" y="4429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15918" y="5923769"/>
              <a:ext cx="19685" cy="172720"/>
            </a:xfrm>
            <a:custGeom>
              <a:avLst/>
              <a:gdLst/>
              <a:ahLst/>
              <a:cxnLst/>
              <a:rect l="l" t="t" r="r" b="b"/>
              <a:pathLst>
                <a:path w="19685" h="172720">
                  <a:moveTo>
                    <a:pt x="0" y="0"/>
                  </a:moveTo>
                  <a:lnTo>
                    <a:pt x="0" y="66972"/>
                  </a:lnTo>
                </a:path>
                <a:path w="19685" h="172720">
                  <a:moveTo>
                    <a:pt x="19281" y="0"/>
                  </a:moveTo>
                  <a:lnTo>
                    <a:pt x="19281" y="47836"/>
                  </a:lnTo>
                </a:path>
                <a:path w="19685" h="172720">
                  <a:moveTo>
                    <a:pt x="0" y="114813"/>
                  </a:moveTo>
                  <a:lnTo>
                    <a:pt x="0" y="172216"/>
                  </a:lnTo>
                </a:path>
                <a:path w="19685" h="172720">
                  <a:moveTo>
                    <a:pt x="19281" y="172216"/>
                  </a:moveTo>
                  <a:lnTo>
                    <a:pt x="19281" y="114813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18784" y="617704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1" y="0"/>
                  </a:move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lnTo>
                    <a:pt x="0" y="14688"/>
                  </a:lnTo>
                  <a:lnTo>
                    <a:pt x="4466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4471"/>
                  </a:lnTo>
                  <a:lnTo>
                    <a:pt x="14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18784" y="617704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80"/>
                  </a:moveTo>
                  <a:lnTo>
                    <a:pt x="0" y="14688"/>
                  </a:lnTo>
                  <a:lnTo>
                    <a:pt x="4466" y="19156"/>
                  </a:lnTo>
                  <a:lnTo>
                    <a:pt x="9571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9580"/>
                  </a:lnTo>
                  <a:lnTo>
                    <a:pt x="19137" y="4471"/>
                  </a:lnTo>
                  <a:lnTo>
                    <a:pt x="14671" y="0"/>
                  </a:lnTo>
                  <a:lnTo>
                    <a:pt x="9571" y="0"/>
                  </a:ln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37921" y="615788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7" y="0"/>
                  </a:move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lnTo>
                    <a:pt x="0" y="14689"/>
                  </a:lnTo>
                  <a:lnTo>
                    <a:pt x="4467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447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37921" y="615788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80"/>
                  </a:moveTo>
                  <a:lnTo>
                    <a:pt x="0" y="14689"/>
                  </a:lnTo>
                  <a:lnTo>
                    <a:pt x="4467" y="19158"/>
                  </a:lnTo>
                  <a:lnTo>
                    <a:pt x="9571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9580"/>
                  </a:lnTo>
                  <a:lnTo>
                    <a:pt x="19143" y="4473"/>
                  </a:lnTo>
                  <a:lnTo>
                    <a:pt x="14677" y="0"/>
                  </a:lnTo>
                  <a:lnTo>
                    <a:pt x="9571" y="0"/>
                  </a:ln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47493" y="618662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6" y="0"/>
                  </a:move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lnTo>
                    <a:pt x="0" y="14684"/>
                  </a:lnTo>
                  <a:lnTo>
                    <a:pt x="4465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4468"/>
                  </a:lnTo>
                  <a:lnTo>
                    <a:pt x="146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47493" y="618662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75"/>
                  </a:moveTo>
                  <a:lnTo>
                    <a:pt x="0" y="14684"/>
                  </a:lnTo>
                  <a:lnTo>
                    <a:pt x="4465" y="19156"/>
                  </a:lnTo>
                  <a:lnTo>
                    <a:pt x="9571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9575"/>
                  </a:lnTo>
                  <a:lnTo>
                    <a:pt x="19141" y="4468"/>
                  </a:lnTo>
                  <a:lnTo>
                    <a:pt x="14676" y="0"/>
                  </a:lnTo>
                  <a:lnTo>
                    <a:pt x="9571" y="0"/>
                  </a:ln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15918" y="6097505"/>
              <a:ext cx="19685" cy="173990"/>
            </a:xfrm>
            <a:custGeom>
              <a:avLst/>
              <a:gdLst/>
              <a:ahLst/>
              <a:cxnLst/>
              <a:rect l="l" t="t" r="r" b="b"/>
              <a:pathLst>
                <a:path w="19685" h="173989">
                  <a:moveTo>
                    <a:pt x="0" y="0"/>
                  </a:moveTo>
                  <a:lnTo>
                    <a:pt x="0" y="67552"/>
                  </a:lnTo>
                </a:path>
                <a:path w="19685" h="173989">
                  <a:moveTo>
                    <a:pt x="19281" y="0"/>
                  </a:moveTo>
                  <a:lnTo>
                    <a:pt x="19281" y="48250"/>
                  </a:lnTo>
                </a:path>
                <a:path w="19685" h="173989">
                  <a:moveTo>
                    <a:pt x="0" y="115807"/>
                  </a:moveTo>
                  <a:lnTo>
                    <a:pt x="0" y="173708"/>
                  </a:lnTo>
                </a:path>
                <a:path w="19685" h="173989">
                  <a:moveTo>
                    <a:pt x="19281" y="173708"/>
                  </a:moveTo>
                  <a:lnTo>
                    <a:pt x="19281" y="115807"/>
                  </a:lnTo>
                </a:path>
              </a:pathLst>
            </a:custGeom>
            <a:ln w="31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18784" y="63523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1" y="0"/>
                  </a:move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lnTo>
                    <a:pt x="0" y="14688"/>
                  </a:lnTo>
                  <a:lnTo>
                    <a:pt x="4466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4471"/>
                  </a:lnTo>
                  <a:lnTo>
                    <a:pt x="14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18784" y="63523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80"/>
                  </a:moveTo>
                  <a:lnTo>
                    <a:pt x="0" y="14688"/>
                  </a:lnTo>
                  <a:lnTo>
                    <a:pt x="4466" y="19156"/>
                  </a:lnTo>
                  <a:lnTo>
                    <a:pt x="9571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9580"/>
                  </a:lnTo>
                  <a:lnTo>
                    <a:pt x="19137" y="4471"/>
                  </a:lnTo>
                  <a:lnTo>
                    <a:pt x="14671" y="0"/>
                  </a:lnTo>
                  <a:lnTo>
                    <a:pt x="9571" y="0"/>
                  </a:ln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37921" y="63331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7" y="0"/>
                  </a:move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lnTo>
                    <a:pt x="0" y="14689"/>
                  </a:lnTo>
                  <a:lnTo>
                    <a:pt x="4467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447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37921" y="63331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80"/>
                  </a:moveTo>
                  <a:lnTo>
                    <a:pt x="0" y="14689"/>
                  </a:lnTo>
                  <a:lnTo>
                    <a:pt x="4467" y="19158"/>
                  </a:lnTo>
                  <a:lnTo>
                    <a:pt x="9571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9580"/>
                  </a:lnTo>
                  <a:lnTo>
                    <a:pt x="19143" y="4473"/>
                  </a:lnTo>
                  <a:lnTo>
                    <a:pt x="14677" y="0"/>
                  </a:lnTo>
                  <a:lnTo>
                    <a:pt x="9571" y="0"/>
                  </a:ln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47493" y="636188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4676" y="0"/>
                  </a:move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lnTo>
                    <a:pt x="0" y="14684"/>
                  </a:lnTo>
                  <a:lnTo>
                    <a:pt x="4465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4468"/>
                  </a:lnTo>
                  <a:lnTo>
                    <a:pt x="146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47493" y="636188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9575"/>
                  </a:moveTo>
                  <a:lnTo>
                    <a:pt x="0" y="14684"/>
                  </a:lnTo>
                  <a:lnTo>
                    <a:pt x="4465" y="19156"/>
                  </a:lnTo>
                  <a:lnTo>
                    <a:pt x="9571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9575"/>
                  </a:lnTo>
                  <a:lnTo>
                    <a:pt x="19141" y="4468"/>
                  </a:lnTo>
                  <a:lnTo>
                    <a:pt x="14676" y="0"/>
                  </a:lnTo>
                  <a:lnTo>
                    <a:pt x="9571" y="0"/>
                  </a:ln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15918" y="6272764"/>
              <a:ext cx="19685" cy="173990"/>
            </a:xfrm>
            <a:custGeom>
              <a:avLst/>
              <a:gdLst/>
              <a:ahLst/>
              <a:cxnLst/>
              <a:rect l="l" t="t" r="r" b="b"/>
              <a:pathLst>
                <a:path w="19685" h="173989">
                  <a:moveTo>
                    <a:pt x="0" y="0"/>
                  </a:moveTo>
                  <a:lnTo>
                    <a:pt x="0" y="67552"/>
                  </a:lnTo>
                </a:path>
                <a:path w="19685" h="173989">
                  <a:moveTo>
                    <a:pt x="19281" y="0"/>
                  </a:moveTo>
                  <a:lnTo>
                    <a:pt x="19281" y="48250"/>
                  </a:lnTo>
                </a:path>
                <a:path w="19685" h="173989">
                  <a:moveTo>
                    <a:pt x="0" y="115807"/>
                  </a:moveTo>
                  <a:lnTo>
                    <a:pt x="0" y="173708"/>
                  </a:lnTo>
                </a:path>
                <a:path w="19685" h="173989">
                  <a:moveTo>
                    <a:pt x="19281" y="173708"/>
                  </a:moveTo>
                  <a:lnTo>
                    <a:pt x="19281" y="115807"/>
                  </a:lnTo>
                </a:path>
              </a:pathLst>
            </a:custGeom>
            <a:ln w="31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18784" y="65275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1" y="0"/>
                  </a:move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lnTo>
                    <a:pt x="0" y="14688"/>
                  </a:lnTo>
                  <a:lnTo>
                    <a:pt x="4466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4471"/>
                  </a:lnTo>
                  <a:lnTo>
                    <a:pt x="14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18784" y="65275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80"/>
                  </a:moveTo>
                  <a:lnTo>
                    <a:pt x="0" y="14688"/>
                  </a:lnTo>
                  <a:lnTo>
                    <a:pt x="4466" y="19156"/>
                  </a:lnTo>
                  <a:lnTo>
                    <a:pt x="9571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9580"/>
                  </a:lnTo>
                  <a:lnTo>
                    <a:pt x="19137" y="4471"/>
                  </a:lnTo>
                  <a:lnTo>
                    <a:pt x="14671" y="0"/>
                  </a:lnTo>
                  <a:lnTo>
                    <a:pt x="9571" y="0"/>
                  </a:ln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37921" y="65084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7" y="0"/>
                  </a:move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lnTo>
                    <a:pt x="0" y="14689"/>
                  </a:lnTo>
                  <a:lnTo>
                    <a:pt x="4467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447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7921" y="65084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80"/>
                  </a:moveTo>
                  <a:lnTo>
                    <a:pt x="0" y="14689"/>
                  </a:lnTo>
                  <a:lnTo>
                    <a:pt x="4467" y="19158"/>
                  </a:lnTo>
                  <a:lnTo>
                    <a:pt x="9571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9580"/>
                  </a:lnTo>
                  <a:lnTo>
                    <a:pt x="19143" y="4473"/>
                  </a:lnTo>
                  <a:lnTo>
                    <a:pt x="14677" y="0"/>
                  </a:lnTo>
                  <a:lnTo>
                    <a:pt x="9571" y="0"/>
                  </a:ln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47493" y="653714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6" y="0"/>
                  </a:move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lnTo>
                    <a:pt x="0" y="14684"/>
                  </a:lnTo>
                  <a:lnTo>
                    <a:pt x="4465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4468"/>
                  </a:lnTo>
                  <a:lnTo>
                    <a:pt x="146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47493" y="653714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75"/>
                  </a:moveTo>
                  <a:lnTo>
                    <a:pt x="0" y="14684"/>
                  </a:lnTo>
                  <a:lnTo>
                    <a:pt x="4465" y="19156"/>
                  </a:lnTo>
                  <a:lnTo>
                    <a:pt x="9571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9575"/>
                  </a:lnTo>
                  <a:lnTo>
                    <a:pt x="19141" y="4468"/>
                  </a:lnTo>
                  <a:lnTo>
                    <a:pt x="14676" y="0"/>
                  </a:lnTo>
                  <a:lnTo>
                    <a:pt x="9571" y="0"/>
                  </a:ln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15918" y="6448024"/>
              <a:ext cx="19685" cy="173990"/>
            </a:xfrm>
            <a:custGeom>
              <a:avLst/>
              <a:gdLst/>
              <a:ahLst/>
              <a:cxnLst/>
              <a:rect l="l" t="t" r="r" b="b"/>
              <a:pathLst>
                <a:path w="19685" h="173990">
                  <a:moveTo>
                    <a:pt x="0" y="0"/>
                  </a:moveTo>
                  <a:lnTo>
                    <a:pt x="0" y="67552"/>
                  </a:lnTo>
                </a:path>
                <a:path w="19685" h="173990">
                  <a:moveTo>
                    <a:pt x="19281" y="0"/>
                  </a:moveTo>
                  <a:lnTo>
                    <a:pt x="19281" y="48250"/>
                  </a:lnTo>
                </a:path>
                <a:path w="19685" h="173990">
                  <a:moveTo>
                    <a:pt x="0" y="115807"/>
                  </a:moveTo>
                  <a:lnTo>
                    <a:pt x="0" y="173708"/>
                  </a:lnTo>
                </a:path>
                <a:path w="19685" h="173990">
                  <a:moveTo>
                    <a:pt x="19281" y="173708"/>
                  </a:moveTo>
                  <a:lnTo>
                    <a:pt x="19281" y="115807"/>
                  </a:lnTo>
                </a:path>
              </a:pathLst>
            </a:custGeom>
            <a:ln w="31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18784" y="670282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1" y="0"/>
                  </a:move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lnTo>
                    <a:pt x="0" y="14688"/>
                  </a:lnTo>
                  <a:lnTo>
                    <a:pt x="4466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4471"/>
                  </a:lnTo>
                  <a:lnTo>
                    <a:pt x="14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18784" y="670282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80"/>
                  </a:moveTo>
                  <a:lnTo>
                    <a:pt x="0" y="14688"/>
                  </a:lnTo>
                  <a:lnTo>
                    <a:pt x="4466" y="19156"/>
                  </a:lnTo>
                  <a:lnTo>
                    <a:pt x="9571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9580"/>
                  </a:lnTo>
                  <a:lnTo>
                    <a:pt x="19137" y="4471"/>
                  </a:lnTo>
                  <a:lnTo>
                    <a:pt x="14671" y="0"/>
                  </a:lnTo>
                  <a:lnTo>
                    <a:pt x="9571" y="0"/>
                  </a:ln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37921" y="668366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7" y="0"/>
                  </a:move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lnTo>
                    <a:pt x="0" y="14689"/>
                  </a:lnTo>
                  <a:lnTo>
                    <a:pt x="4467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447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37921" y="668366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80"/>
                  </a:moveTo>
                  <a:lnTo>
                    <a:pt x="0" y="14689"/>
                  </a:lnTo>
                  <a:lnTo>
                    <a:pt x="4467" y="19158"/>
                  </a:lnTo>
                  <a:lnTo>
                    <a:pt x="9571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9580"/>
                  </a:lnTo>
                  <a:lnTo>
                    <a:pt x="19143" y="4473"/>
                  </a:lnTo>
                  <a:lnTo>
                    <a:pt x="14677" y="0"/>
                  </a:lnTo>
                  <a:lnTo>
                    <a:pt x="9571" y="0"/>
                  </a:ln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47493" y="671240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6" y="0"/>
                  </a:move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lnTo>
                    <a:pt x="0" y="14684"/>
                  </a:lnTo>
                  <a:lnTo>
                    <a:pt x="4465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4468"/>
                  </a:lnTo>
                  <a:lnTo>
                    <a:pt x="146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47493" y="671240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75"/>
                  </a:moveTo>
                  <a:lnTo>
                    <a:pt x="0" y="14684"/>
                  </a:lnTo>
                  <a:lnTo>
                    <a:pt x="4465" y="19156"/>
                  </a:lnTo>
                  <a:lnTo>
                    <a:pt x="9571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9575"/>
                  </a:lnTo>
                  <a:lnTo>
                    <a:pt x="19141" y="4468"/>
                  </a:lnTo>
                  <a:lnTo>
                    <a:pt x="14676" y="0"/>
                  </a:lnTo>
                  <a:lnTo>
                    <a:pt x="9571" y="0"/>
                  </a:ln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15918" y="6623285"/>
              <a:ext cx="19685" cy="173990"/>
            </a:xfrm>
            <a:custGeom>
              <a:avLst/>
              <a:gdLst/>
              <a:ahLst/>
              <a:cxnLst/>
              <a:rect l="l" t="t" r="r" b="b"/>
              <a:pathLst>
                <a:path w="19685" h="173990">
                  <a:moveTo>
                    <a:pt x="0" y="0"/>
                  </a:moveTo>
                  <a:lnTo>
                    <a:pt x="0" y="67552"/>
                  </a:lnTo>
                </a:path>
                <a:path w="19685" h="173990">
                  <a:moveTo>
                    <a:pt x="19281" y="0"/>
                  </a:moveTo>
                  <a:lnTo>
                    <a:pt x="19281" y="48250"/>
                  </a:lnTo>
                </a:path>
                <a:path w="19685" h="173990">
                  <a:moveTo>
                    <a:pt x="0" y="115807"/>
                  </a:moveTo>
                  <a:lnTo>
                    <a:pt x="0" y="173708"/>
                  </a:lnTo>
                </a:path>
                <a:path w="19685" h="173990">
                  <a:moveTo>
                    <a:pt x="19281" y="173708"/>
                  </a:moveTo>
                  <a:lnTo>
                    <a:pt x="19281" y="115807"/>
                  </a:lnTo>
                </a:path>
              </a:pathLst>
            </a:custGeom>
            <a:ln w="31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18784" y="687808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1" y="0"/>
                  </a:move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lnTo>
                    <a:pt x="0" y="14688"/>
                  </a:lnTo>
                  <a:lnTo>
                    <a:pt x="4466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4471"/>
                  </a:lnTo>
                  <a:lnTo>
                    <a:pt x="14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18784" y="687808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80"/>
                  </a:moveTo>
                  <a:lnTo>
                    <a:pt x="0" y="14688"/>
                  </a:lnTo>
                  <a:lnTo>
                    <a:pt x="4466" y="19156"/>
                  </a:lnTo>
                  <a:lnTo>
                    <a:pt x="9571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9580"/>
                  </a:lnTo>
                  <a:lnTo>
                    <a:pt x="19137" y="4471"/>
                  </a:lnTo>
                  <a:lnTo>
                    <a:pt x="14671" y="0"/>
                  </a:lnTo>
                  <a:lnTo>
                    <a:pt x="9571" y="0"/>
                  </a:ln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37921" y="685892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7" y="0"/>
                  </a:move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lnTo>
                    <a:pt x="0" y="14689"/>
                  </a:lnTo>
                  <a:lnTo>
                    <a:pt x="4467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447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37921" y="685892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80"/>
                  </a:moveTo>
                  <a:lnTo>
                    <a:pt x="0" y="14689"/>
                  </a:lnTo>
                  <a:lnTo>
                    <a:pt x="4467" y="19158"/>
                  </a:lnTo>
                  <a:lnTo>
                    <a:pt x="9571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9580"/>
                  </a:lnTo>
                  <a:lnTo>
                    <a:pt x="19143" y="4473"/>
                  </a:lnTo>
                  <a:lnTo>
                    <a:pt x="14677" y="0"/>
                  </a:lnTo>
                  <a:lnTo>
                    <a:pt x="9571" y="0"/>
                  </a:ln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47493" y="68876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6" y="0"/>
                  </a:move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lnTo>
                    <a:pt x="0" y="14684"/>
                  </a:lnTo>
                  <a:lnTo>
                    <a:pt x="4465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4468"/>
                  </a:lnTo>
                  <a:lnTo>
                    <a:pt x="146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947493" y="68876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75"/>
                  </a:moveTo>
                  <a:lnTo>
                    <a:pt x="0" y="14684"/>
                  </a:lnTo>
                  <a:lnTo>
                    <a:pt x="4465" y="19156"/>
                  </a:lnTo>
                  <a:lnTo>
                    <a:pt x="9571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9575"/>
                  </a:lnTo>
                  <a:lnTo>
                    <a:pt x="19141" y="4468"/>
                  </a:lnTo>
                  <a:lnTo>
                    <a:pt x="14676" y="0"/>
                  </a:lnTo>
                  <a:lnTo>
                    <a:pt x="9571" y="0"/>
                  </a:ln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15918" y="6798545"/>
              <a:ext cx="19685" cy="173990"/>
            </a:xfrm>
            <a:custGeom>
              <a:avLst/>
              <a:gdLst/>
              <a:ahLst/>
              <a:cxnLst/>
              <a:rect l="l" t="t" r="r" b="b"/>
              <a:pathLst>
                <a:path w="19685" h="173990">
                  <a:moveTo>
                    <a:pt x="0" y="0"/>
                  </a:moveTo>
                  <a:lnTo>
                    <a:pt x="0" y="67552"/>
                  </a:lnTo>
                </a:path>
                <a:path w="19685" h="173990">
                  <a:moveTo>
                    <a:pt x="19281" y="0"/>
                  </a:moveTo>
                  <a:lnTo>
                    <a:pt x="19281" y="48250"/>
                  </a:lnTo>
                </a:path>
                <a:path w="19685" h="173990">
                  <a:moveTo>
                    <a:pt x="0" y="115807"/>
                  </a:moveTo>
                  <a:lnTo>
                    <a:pt x="0" y="173708"/>
                  </a:lnTo>
                </a:path>
                <a:path w="19685" h="173990">
                  <a:moveTo>
                    <a:pt x="19281" y="173708"/>
                  </a:moveTo>
                  <a:lnTo>
                    <a:pt x="19281" y="115807"/>
                  </a:lnTo>
                </a:path>
              </a:pathLst>
            </a:custGeom>
            <a:ln w="31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18784" y="705334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1" y="0"/>
                  </a:move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lnTo>
                    <a:pt x="0" y="14688"/>
                  </a:lnTo>
                  <a:lnTo>
                    <a:pt x="4466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4471"/>
                  </a:lnTo>
                  <a:lnTo>
                    <a:pt x="14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18784" y="705334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80"/>
                  </a:moveTo>
                  <a:lnTo>
                    <a:pt x="0" y="14688"/>
                  </a:lnTo>
                  <a:lnTo>
                    <a:pt x="4466" y="19156"/>
                  </a:lnTo>
                  <a:lnTo>
                    <a:pt x="9571" y="19156"/>
                  </a:lnTo>
                  <a:lnTo>
                    <a:pt x="14671" y="19156"/>
                  </a:lnTo>
                  <a:lnTo>
                    <a:pt x="19137" y="14688"/>
                  </a:lnTo>
                  <a:lnTo>
                    <a:pt x="19137" y="9580"/>
                  </a:lnTo>
                  <a:lnTo>
                    <a:pt x="19137" y="4471"/>
                  </a:lnTo>
                  <a:lnTo>
                    <a:pt x="14671" y="0"/>
                  </a:lnTo>
                  <a:lnTo>
                    <a:pt x="9571" y="0"/>
                  </a:lnTo>
                  <a:lnTo>
                    <a:pt x="4466" y="0"/>
                  </a:lnTo>
                  <a:lnTo>
                    <a:pt x="0" y="4471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37921" y="703418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7" y="0"/>
                  </a:move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lnTo>
                    <a:pt x="0" y="14689"/>
                  </a:lnTo>
                  <a:lnTo>
                    <a:pt x="4467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447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37921" y="703418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80"/>
                  </a:moveTo>
                  <a:lnTo>
                    <a:pt x="0" y="14689"/>
                  </a:lnTo>
                  <a:lnTo>
                    <a:pt x="4467" y="19158"/>
                  </a:lnTo>
                  <a:lnTo>
                    <a:pt x="9571" y="19158"/>
                  </a:lnTo>
                  <a:lnTo>
                    <a:pt x="14677" y="19158"/>
                  </a:lnTo>
                  <a:lnTo>
                    <a:pt x="19143" y="14689"/>
                  </a:lnTo>
                  <a:lnTo>
                    <a:pt x="19143" y="9580"/>
                  </a:lnTo>
                  <a:lnTo>
                    <a:pt x="19143" y="4473"/>
                  </a:lnTo>
                  <a:lnTo>
                    <a:pt x="14677" y="0"/>
                  </a:lnTo>
                  <a:lnTo>
                    <a:pt x="9571" y="0"/>
                  </a:lnTo>
                  <a:lnTo>
                    <a:pt x="4467" y="0"/>
                  </a:lnTo>
                  <a:lnTo>
                    <a:pt x="0" y="4473"/>
                  </a:lnTo>
                  <a:lnTo>
                    <a:pt x="0" y="9580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47493" y="706292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4676" y="0"/>
                  </a:move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lnTo>
                    <a:pt x="0" y="14684"/>
                  </a:lnTo>
                  <a:lnTo>
                    <a:pt x="4465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4468"/>
                  </a:lnTo>
                  <a:lnTo>
                    <a:pt x="146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47493" y="706292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575"/>
                  </a:moveTo>
                  <a:lnTo>
                    <a:pt x="0" y="14684"/>
                  </a:lnTo>
                  <a:lnTo>
                    <a:pt x="4465" y="19156"/>
                  </a:lnTo>
                  <a:lnTo>
                    <a:pt x="9571" y="19156"/>
                  </a:lnTo>
                  <a:lnTo>
                    <a:pt x="14676" y="19156"/>
                  </a:lnTo>
                  <a:lnTo>
                    <a:pt x="19141" y="14684"/>
                  </a:lnTo>
                  <a:lnTo>
                    <a:pt x="19141" y="9575"/>
                  </a:lnTo>
                  <a:lnTo>
                    <a:pt x="19141" y="4468"/>
                  </a:lnTo>
                  <a:lnTo>
                    <a:pt x="14676" y="0"/>
                  </a:lnTo>
                  <a:lnTo>
                    <a:pt x="9571" y="0"/>
                  </a:lnTo>
                  <a:lnTo>
                    <a:pt x="4465" y="0"/>
                  </a:lnTo>
                  <a:lnTo>
                    <a:pt x="0" y="4468"/>
                  </a:lnTo>
                  <a:lnTo>
                    <a:pt x="0" y="9575"/>
                  </a:lnTo>
                  <a:close/>
                </a:path>
              </a:pathLst>
            </a:custGeom>
            <a:ln w="318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15918" y="6973805"/>
              <a:ext cx="19685" cy="67945"/>
            </a:xfrm>
            <a:custGeom>
              <a:avLst/>
              <a:gdLst/>
              <a:ahLst/>
              <a:cxnLst/>
              <a:rect l="l" t="t" r="r" b="b"/>
              <a:pathLst>
                <a:path w="19685" h="67945">
                  <a:moveTo>
                    <a:pt x="0" y="0"/>
                  </a:moveTo>
                  <a:lnTo>
                    <a:pt x="0" y="67552"/>
                  </a:lnTo>
                </a:path>
                <a:path w="19685" h="67945">
                  <a:moveTo>
                    <a:pt x="19281" y="0"/>
                  </a:moveTo>
                  <a:lnTo>
                    <a:pt x="19281" y="48250"/>
                  </a:lnTo>
                </a:path>
              </a:pathLst>
            </a:custGeom>
            <a:ln w="31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92575" y="7151217"/>
              <a:ext cx="2700020" cy="178435"/>
            </a:xfrm>
            <a:custGeom>
              <a:avLst/>
              <a:gdLst/>
              <a:ahLst/>
              <a:cxnLst/>
              <a:rect l="l" t="t" r="r" b="b"/>
              <a:pathLst>
                <a:path w="2700020" h="178434">
                  <a:moveTo>
                    <a:pt x="2699638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2699638" y="178307"/>
                  </a:lnTo>
                  <a:lnTo>
                    <a:pt x="2699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73492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73492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153822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53822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183329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83329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91897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54004" y="7307161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20" h="19684">
                  <a:moveTo>
                    <a:pt x="15207" y="0"/>
                  </a:moveTo>
                  <a:lnTo>
                    <a:pt x="4629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629" y="19306"/>
                  </a:lnTo>
                  <a:lnTo>
                    <a:pt x="15207" y="19306"/>
                  </a:lnTo>
                  <a:lnTo>
                    <a:pt x="19839" y="14801"/>
                  </a:lnTo>
                  <a:lnTo>
                    <a:pt x="19839" y="4505"/>
                  </a:lnTo>
                  <a:lnTo>
                    <a:pt x="1520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354004" y="7307161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20" h="19684">
                  <a:moveTo>
                    <a:pt x="0" y="9653"/>
                  </a:moveTo>
                  <a:lnTo>
                    <a:pt x="0" y="14801"/>
                  </a:lnTo>
                  <a:lnTo>
                    <a:pt x="4629" y="19306"/>
                  </a:lnTo>
                  <a:lnTo>
                    <a:pt x="9919" y="19306"/>
                  </a:lnTo>
                  <a:lnTo>
                    <a:pt x="15207" y="19306"/>
                  </a:lnTo>
                  <a:lnTo>
                    <a:pt x="19839" y="14801"/>
                  </a:lnTo>
                  <a:lnTo>
                    <a:pt x="19839" y="9653"/>
                  </a:lnTo>
                  <a:lnTo>
                    <a:pt x="19839" y="4505"/>
                  </a:lnTo>
                  <a:lnTo>
                    <a:pt x="15207" y="0"/>
                  </a:lnTo>
                  <a:lnTo>
                    <a:pt x="9919" y="0"/>
                  </a:lnTo>
                  <a:lnTo>
                    <a:pt x="4629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14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34168" y="7287860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20" h="19684">
                  <a:moveTo>
                    <a:pt x="15207" y="0"/>
                  </a:moveTo>
                  <a:lnTo>
                    <a:pt x="4626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626" y="19301"/>
                  </a:lnTo>
                  <a:lnTo>
                    <a:pt x="15207" y="19301"/>
                  </a:lnTo>
                  <a:lnTo>
                    <a:pt x="19835" y="14797"/>
                  </a:lnTo>
                  <a:lnTo>
                    <a:pt x="19835" y="4503"/>
                  </a:lnTo>
                  <a:lnTo>
                    <a:pt x="1520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34168" y="7287860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20" h="19684">
                  <a:moveTo>
                    <a:pt x="0" y="9648"/>
                  </a:moveTo>
                  <a:lnTo>
                    <a:pt x="0" y="14797"/>
                  </a:lnTo>
                  <a:lnTo>
                    <a:pt x="4626" y="19301"/>
                  </a:lnTo>
                  <a:lnTo>
                    <a:pt x="9914" y="19301"/>
                  </a:lnTo>
                  <a:lnTo>
                    <a:pt x="15207" y="19301"/>
                  </a:lnTo>
                  <a:lnTo>
                    <a:pt x="19835" y="14797"/>
                  </a:lnTo>
                  <a:lnTo>
                    <a:pt x="19835" y="9648"/>
                  </a:lnTo>
                  <a:lnTo>
                    <a:pt x="19835" y="4503"/>
                  </a:lnTo>
                  <a:lnTo>
                    <a:pt x="15207" y="0"/>
                  </a:lnTo>
                  <a:lnTo>
                    <a:pt x="9914" y="0"/>
                  </a:lnTo>
                  <a:lnTo>
                    <a:pt x="4626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14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63924" y="7278206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20" h="19684">
                  <a:moveTo>
                    <a:pt x="15207" y="0"/>
                  </a:moveTo>
                  <a:lnTo>
                    <a:pt x="4626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626" y="19302"/>
                  </a:lnTo>
                  <a:lnTo>
                    <a:pt x="15207" y="19302"/>
                  </a:lnTo>
                  <a:lnTo>
                    <a:pt x="19834" y="14797"/>
                  </a:lnTo>
                  <a:lnTo>
                    <a:pt x="19834" y="4505"/>
                  </a:lnTo>
                  <a:lnTo>
                    <a:pt x="1520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63924" y="7278206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20" h="19684">
                  <a:moveTo>
                    <a:pt x="0" y="9653"/>
                  </a:moveTo>
                  <a:lnTo>
                    <a:pt x="0" y="14797"/>
                  </a:lnTo>
                  <a:lnTo>
                    <a:pt x="4626" y="19302"/>
                  </a:lnTo>
                  <a:lnTo>
                    <a:pt x="9919" y="19302"/>
                  </a:lnTo>
                  <a:lnTo>
                    <a:pt x="15207" y="19302"/>
                  </a:lnTo>
                  <a:lnTo>
                    <a:pt x="19834" y="14797"/>
                  </a:lnTo>
                  <a:lnTo>
                    <a:pt x="19834" y="9653"/>
                  </a:lnTo>
                  <a:lnTo>
                    <a:pt x="19834" y="4505"/>
                  </a:lnTo>
                  <a:lnTo>
                    <a:pt x="15207" y="0"/>
                  </a:lnTo>
                  <a:lnTo>
                    <a:pt x="9919" y="0"/>
                  </a:lnTo>
                  <a:lnTo>
                    <a:pt x="4626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14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271722" y="7305414"/>
              <a:ext cx="180340" cy="19685"/>
            </a:xfrm>
            <a:custGeom>
              <a:avLst/>
              <a:gdLst/>
              <a:ahLst/>
              <a:cxnLst/>
              <a:rect l="l" t="t" r="r" b="b"/>
              <a:pathLst>
                <a:path w="180339" h="19684">
                  <a:moveTo>
                    <a:pt x="0" y="19447"/>
                  </a:moveTo>
                  <a:lnTo>
                    <a:pt x="69934" y="19447"/>
                  </a:lnTo>
                </a:path>
                <a:path w="180339" h="19684">
                  <a:moveTo>
                    <a:pt x="0" y="0"/>
                  </a:moveTo>
                  <a:lnTo>
                    <a:pt x="49953" y="0"/>
                  </a:lnTo>
                </a:path>
                <a:path w="180339" h="19684">
                  <a:moveTo>
                    <a:pt x="119888" y="19447"/>
                  </a:moveTo>
                  <a:lnTo>
                    <a:pt x="179836" y="19447"/>
                  </a:lnTo>
                </a:path>
                <a:path w="180339" h="19684">
                  <a:moveTo>
                    <a:pt x="119888" y="0"/>
                  </a:moveTo>
                  <a:lnTo>
                    <a:pt x="179836" y="0"/>
                  </a:lnTo>
                </a:path>
              </a:pathLst>
            </a:custGeom>
            <a:ln w="321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34680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34680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515010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15010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544517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544517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53085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14512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14512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94842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94842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24349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24349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32917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94344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94344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74674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74674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04181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04181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12749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74176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74176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054506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54506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084013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084013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92581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54008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54008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34338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34338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263845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63845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72413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433840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433840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14170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14170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443677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443677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52245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13672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613672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594002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594002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623509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23509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532077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793504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793504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773834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73834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03341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03341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711909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73336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973336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53666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53666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83173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83173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91741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153168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153168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133498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133498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163005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163005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071573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333000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333000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313330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313330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342837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342837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51405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5" h="19684">
                  <a:moveTo>
                    <a:pt x="0" y="19447"/>
                  </a:moveTo>
                  <a:lnTo>
                    <a:pt x="69350" y="19447"/>
                  </a:lnTo>
                </a:path>
                <a:path w="178435" h="19684">
                  <a:moveTo>
                    <a:pt x="0" y="0"/>
                  </a:moveTo>
                  <a:lnTo>
                    <a:pt x="49536" y="0"/>
                  </a:lnTo>
                </a:path>
                <a:path w="178435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5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512832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512832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493162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493162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522669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522669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431237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4" h="19684">
                  <a:moveTo>
                    <a:pt x="0" y="19447"/>
                  </a:moveTo>
                  <a:lnTo>
                    <a:pt x="69350" y="19447"/>
                  </a:lnTo>
                </a:path>
                <a:path w="178434" h="19684">
                  <a:moveTo>
                    <a:pt x="0" y="0"/>
                  </a:moveTo>
                  <a:lnTo>
                    <a:pt x="49536" y="0"/>
                  </a:lnTo>
                </a:path>
                <a:path w="178434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4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692664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080" y="0"/>
                  </a:move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91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692664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53"/>
                  </a:moveTo>
                  <a:lnTo>
                    <a:pt x="0" y="14801"/>
                  </a:lnTo>
                  <a:lnTo>
                    <a:pt x="4591" y="19306"/>
                  </a:lnTo>
                  <a:lnTo>
                    <a:pt x="9836" y="19306"/>
                  </a:lnTo>
                  <a:lnTo>
                    <a:pt x="15080" y="19306"/>
                  </a:lnTo>
                  <a:lnTo>
                    <a:pt x="19673" y="14801"/>
                  </a:lnTo>
                  <a:lnTo>
                    <a:pt x="19673" y="9653"/>
                  </a:lnTo>
                  <a:lnTo>
                    <a:pt x="19673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91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72994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080" y="0"/>
                  </a:move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87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4503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672994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48"/>
                  </a:moveTo>
                  <a:lnTo>
                    <a:pt x="0" y="14797"/>
                  </a:lnTo>
                  <a:lnTo>
                    <a:pt x="4587" y="19301"/>
                  </a:lnTo>
                  <a:lnTo>
                    <a:pt x="9831" y="19301"/>
                  </a:lnTo>
                  <a:lnTo>
                    <a:pt x="15080" y="19301"/>
                  </a:lnTo>
                  <a:lnTo>
                    <a:pt x="19670" y="14797"/>
                  </a:lnTo>
                  <a:lnTo>
                    <a:pt x="19670" y="9648"/>
                  </a:lnTo>
                  <a:lnTo>
                    <a:pt x="19670" y="4503"/>
                  </a:lnTo>
                  <a:lnTo>
                    <a:pt x="15080" y="0"/>
                  </a:lnTo>
                  <a:lnTo>
                    <a:pt x="9831" y="0"/>
                  </a:lnTo>
                  <a:lnTo>
                    <a:pt x="4587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702501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080" y="0"/>
                  </a:move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87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4505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702501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53"/>
                  </a:moveTo>
                  <a:lnTo>
                    <a:pt x="0" y="14797"/>
                  </a:lnTo>
                  <a:lnTo>
                    <a:pt x="4587" y="19302"/>
                  </a:lnTo>
                  <a:lnTo>
                    <a:pt x="9836" y="19302"/>
                  </a:lnTo>
                  <a:lnTo>
                    <a:pt x="15080" y="19302"/>
                  </a:lnTo>
                  <a:lnTo>
                    <a:pt x="19668" y="14797"/>
                  </a:lnTo>
                  <a:lnTo>
                    <a:pt x="19668" y="9653"/>
                  </a:lnTo>
                  <a:lnTo>
                    <a:pt x="19668" y="4505"/>
                  </a:lnTo>
                  <a:lnTo>
                    <a:pt x="15080" y="0"/>
                  </a:lnTo>
                  <a:lnTo>
                    <a:pt x="9836" y="0"/>
                  </a:lnTo>
                  <a:lnTo>
                    <a:pt x="4587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01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611069" y="7305414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4" h="19684">
                  <a:moveTo>
                    <a:pt x="0" y="19447"/>
                  </a:moveTo>
                  <a:lnTo>
                    <a:pt x="69350" y="19447"/>
                  </a:lnTo>
                </a:path>
                <a:path w="178434" h="19684">
                  <a:moveTo>
                    <a:pt x="0" y="0"/>
                  </a:moveTo>
                  <a:lnTo>
                    <a:pt x="49536" y="0"/>
                  </a:lnTo>
                </a:path>
                <a:path w="178434" h="19684">
                  <a:moveTo>
                    <a:pt x="118887" y="19447"/>
                  </a:moveTo>
                  <a:lnTo>
                    <a:pt x="178334" y="19447"/>
                  </a:lnTo>
                </a:path>
                <a:path w="178434" h="19684">
                  <a:moveTo>
                    <a:pt x="118887" y="0"/>
                  </a:moveTo>
                  <a:lnTo>
                    <a:pt x="178334" y="0"/>
                  </a:lnTo>
                </a:path>
              </a:pathLst>
            </a:custGeom>
            <a:ln w="320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791706" y="7149846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179831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79831" y="17983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888939" y="7237353"/>
              <a:ext cx="78105" cy="87630"/>
            </a:xfrm>
            <a:custGeom>
              <a:avLst/>
              <a:gdLst/>
              <a:ahLst/>
              <a:cxnLst/>
              <a:rect l="l" t="t" r="r" b="b"/>
              <a:pathLst>
                <a:path w="78104" h="87629">
                  <a:moveTo>
                    <a:pt x="0" y="87508"/>
                  </a:moveTo>
                  <a:lnTo>
                    <a:pt x="77785" y="87508"/>
                  </a:lnTo>
                  <a:lnTo>
                    <a:pt x="77785" y="0"/>
                  </a:lnTo>
                </a:path>
                <a:path w="78104" h="87629">
                  <a:moveTo>
                    <a:pt x="19447" y="68061"/>
                  </a:moveTo>
                  <a:lnTo>
                    <a:pt x="58338" y="68061"/>
                  </a:lnTo>
                  <a:lnTo>
                    <a:pt x="58338" y="19442"/>
                  </a:lnTo>
                </a:path>
              </a:pathLst>
            </a:custGeom>
            <a:ln w="321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949023" y="721064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4803" y="0"/>
                  </a:moveTo>
                  <a:lnTo>
                    <a:pt x="4505" y="0"/>
                  </a:lnTo>
                  <a:lnTo>
                    <a:pt x="0" y="4503"/>
                  </a:lnTo>
                  <a:lnTo>
                    <a:pt x="0" y="9652"/>
                  </a:lnTo>
                  <a:lnTo>
                    <a:pt x="0" y="14801"/>
                  </a:lnTo>
                  <a:lnTo>
                    <a:pt x="4505" y="19306"/>
                  </a:lnTo>
                  <a:lnTo>
                    <a:pt x="14803" y="19306"/>
                  </a:lnTo>
                  <a:lnTo>
                    <a:pt x="19307" y="14801"/>
                  </a:lnTo>
                  <a:lnTo>
                    <a:pt x="19307" y="4503"/>
                  </a:lnTo>
                  <a:lnTo>
                    <a:pt x="1480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949023" y="721064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52"/>
                  </a:moveTo>
                  <a:lnTo>
                    <a:pt x="0" y="14801"/>
                  </a:lnTo>
                  <a:lnTo>
                    <a:pt x="4505" y="19306"/>
                  </a:lnTo>
                  <a:lnTo>
                    <a:pt x="9653" y="19306"/>
                  </a:lnTo>
                  <a:lnTo>
                    <a:pt x="14803" y="19306"/>
                  </a:lnTo>
                  <a:lnTo>
                    <a:pt x="19307" y="14801"/>
                  </a:lnTo>
                  <a:lnTo>
                    <a:pt x="19307" y="9652"/>
                  </a:lnTo>
                  <a:lnTo>
                    <a:pt x="19307" y="4503"/>
                  </a:lnTo>
                  <a:lnTo>
                    <a:pt x="14803" y="0"/>
                  </a:lnTo>
                  <a:lnTo>
                    <a:pt x="9653" y="0"/>
                  </a:lnTo>
                  <a:lnTo>
                    <a:pt x="4505" y="0"/>
                  </a:lnTo>
                  <a:lnTo>
                    <a:pt x="0" y="4503"/>
                  </a:lnTo>
                  <a:lnTo>
                    <a:pt x="0" y="9652"/>
                  </a:lnTo>
                  <a:close/>
                </a:path>
              </a:pathLst>
            </a:custGeom>
            <a:ln w="3210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929723" y="722995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4796" y="0"/>
                  </a:moveTo>
                  <a:lnTo>
                    <a:pt x="4503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03" y="19301"/>
                  </a:lnTo>
                  <a:lnTo>
                    <a:pt x="14796" y="19301"/>
                  </a:lnTo>
                  <a:lnTo>
                    <a:pt x="19300" y="14797"/>
                  </a:lnTo>
                  <a:lnTo>
                    <a:pt x="19300" y="4503"/>
                  </a:lnTo>
                  <a:lnTo>
                    <a:pt x="1479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929723" y="722995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48"/>
                  </a:moveTo>
                  <a:lnTo>
                    <a:pt x="0" y="14797"/>
                  </a:lnTo>
                  <a:lnTo>
                    <a:pt x="4503" y="19301"/>
                  </a:lnTo>
                  <a:lnTo>
                    <a:pt x="9651" y="19301"/>
                  </a:lnTo>
                  <a:lnTo>
                    <a:pt x="14796" y="19301"/>
                  </a:lnTo>
                  <a:lnTo>
                    <a:pt x="19300" y="14797"/>
                  </a:lnTo>
                  <a:lnTo>
                    <a:pt x="19300" y="9648"/>
                  </a:lnTo>
                  <a:lnTo>
                    <a:pt x="19300" y="4503"/>
                  </a:lnTo>
                  <a:lnTo>
                    <a:pt x="14796" y="0"/>
                  </a:lnTo>
                  <a:lnTo>
                    <a:pt x="9651" y="0"/>
                  </a:lnTo>
                  <a:lnTo>
                    <a:pt x="4503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10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929723" y="719134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4796" y="0"/>
                  </a:moveTo>
                  <a:lnTo>
                    <a:pt x="4503" y="0"/>
                  </a:lnTo>
                  <a:lnTo>
                    <a:pt x="0" y="4505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03" y="19302"/>
                  </a:lnTo>
                  <a:lnTo>
                    <a:pt x="14796" y="19302"/>
                  </a:lnTo>
                  <a:lnTo>
                    <a:pt x="19300" y="14797"/>
                  </a:lnTo>
                  <a:lnTo>
                    <a:pt x="19300" y="4505"/>
                  </a:lnTo>
                  <a:lnTo>
                    <a:pt x="1479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29723" y="719134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48"/>
                  </a:moveTo>
                  <a:lnTo>
                    <a:pt x="0" y="14797"/>
                  </a:lnTo>
                  <a:lnTo>
                    <a:pt x="4503" y="19302"/>
                  </a:lnTo>
                  <a:lnTo>
                    <a:pt x="9651" y="19302"/>
                  </a:lnTo>
                  <a:lnTo>
                    <a:pt x="14796" y="19302"/>
                  </a:lnTo>
                  <a:lnTo>
                    <a:pt x="19300" y="14797"/>
                  </a:lnTo>
                  <a:lnTo>
                    <a:pt x="19300" y="9648"/>
                  </a:lnTo>
                  <a:lnTo>
                    <a:pt x="19300" y="4505"/>
                  </a:lnTo>
                  <a:lnTo>
                    <a:pt x="14796" y="0"/>
                  </a:lnTo>
                  <a:lnTo>
                    <a:pt x="9651" y="0"/>
                  </a:lnTo>
                  <a:lnTo>
                    <a:pt x="4503" y="0"/>
                  </a:lnTo>
                  <a:lnTo>
                    <a:pt x="0" y="4505"/>
                  </a:lnTo>
                  <a:lnTo>
                    <a:pt x="0" y="9648"/>
                  </a:lnTo>
                  <a:close/>
                </a:path>
              </a:pathLst>
            </a:custGeom>
            <a:ln w="3210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947278" y="7149843"/>
              <a:ext cx="19685" cy="48895"/>
            </a:xfrm>
            <a:custGeom>
              <a:avLst/>
              <a:gdLst/>
              <a:ahLst/>
              <a:cxnLst/>
              <a:rect l="l" t="t" r="r" b="b"/>
              <a:pathLst>
                <a:path w="19684" h="48895">
                  <a:moveTo>
                    <a:pt x="19447" y="0"/>
                  </a:moveTo>
                  <a:lnTo>
                    <a:pt x="19447" y="48615"/>
                  </a:lnTo>
                </a:path>
                <a:path w="19684" h="48895">
                  <a:moveTo>
                    <a:pt x="0" y="29171"/>
                  </a:moveTo>
                  <a:lnTo>
                    <a:pt x="0" y="0"/>
                  </a:lnTo>
                </a:path>
              </a:pathLst>
            </a:custGeom>
            <a:ln w="321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852507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4801" y="0"/>
                  </a:moveTo>
                  <a:lnTo>
                    <a:pt x="4503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801"/>
                  </a:lnTo>
                  <a:lnTo>
                    <a:pt x="4503" y="19306"/>
                  </a:lnTo>
                  <a:lnTo>
                    <a:pt x="14801" y="19306"/>
                  </a:lnTo>
                  <a:lnTo>
                    <a:pt x="19305" y="14801"/>
                  </a:lnTo>
                  <a:lnTo>
                    <a:pt x="19305" y="4505"/>
                  </a:lnTo>
                  <a:lnTo>
                    <a:pt x="1480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852507" y="73071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53"/>
                  </a:moveTo>
                  <a:lnTo>
                    <a:pt x="0" y="14801"/>
                  </a:lnTo>
                  <a:lnTo>
                    <a:pt x="4503" y="19306"/>
                  </a:lnTo>
                  <a:lnTo>
                    <a:pt x="9651" y="19306"/>
                  </a:lnTo>
                  <a:lnTo>
                    <a:pt x="14801" y="19306"/>
                  </a:lnTo>
                  <a:lnTo>
                    <a:pt x="19305" y="14801"/>
                  </a:lnTo>
                  <a:lnTo>
                    <a:pt x="19305" y="9653"/>
                  </a:lnTo>
                  <a:lnTo>
                    <a:pt x="19305" y="4505"/>
                  </a:lnTo>
                  <a:lnTo>
                    <a:pt x="14801" y="0"/>
                  </a:lnTo>
                  <a:lnTo>
                    <a:pt x="9651" y="0"/>
                  </a:lnTo>
                  <a:lnTo>
                    <a:pt x="4503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10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871813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4796" y="0"/>
                  </a:moveTo>
                  <a:lnTo>
                    <a:pt x="4503" y="0"/>
                  </a:lnTo>
                  <a:lnTo>
                    <a:pt x="0" y="4503"/>
                  </a:lnTo>
                  <a:lnTo>
                    <a:pt x="0" y="9648"/>
                  </a:lnTo>
                  <a:lnTo>
                    <a:pt x="0" y="14797"/>
                  </a:lnTo>
                  <a:lnTo>
                    <a:pt x="4503" y="19301"/>
                  </a:lnTo>
                  <a:lnTo>
                    <a:pt x="14796" y="19301"/>
                  </a:lnTo>
                  <a:lnTo>
                    <a:pt x="19302" y="14797"/>
                  </a:lnTo>
                  <a:lnTo>
                    <a:pt x="19302" y="4503"/>
                  </a:lnTo>
                  <a:lnTo>
                    <a:pt x="1479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871813" y="72878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48"/>
                  </a:moveTo>
                  <a:lnTo>
                    <a:pt x="0" y="14797"/>
                  </a:lnTo>
                  <a:lnTo>
                    <a:pt x="4503" y="19301"/>
                  </a:lnTo>
                  <a:lnTo>
                    <a:pt x="9648" y="19301"/>
                  </a:lnTo>
                  <a:lnTo>
                    <a:pt x="14796" y="19301"/>
                  </a:lnTo>
                  <a:lnTo>
                    <a:pt x="19302" y="14797"/>
                  </a:lnTo>
                  <a:lnTo>
                    <a:pt x="19302" y="9648"/>
                  </a:lnTo>
                  <a:lnTo>
                    <a:pt x="19302" y="4503"/>
                  </a:lnTo>
                  <a:lnTo>
                    <a:pt x="14796" y="0"/>
                  </a:lnTo>
                  <a:lnTo>
                    <a:pt x="9648" y="0"/>
                  </a:lnTo>
                  <a:lnTo>
                    <a:pt x="4503" y="0"/>
                  </a:lnTo>
                  <a:lnTo>
                    <a:pt x="0" y="4503"/>
                  </a:lnTo>
                  <a:lnTo>
                    <a:pt x="0" y="9648"/>
                  </a:lnTo>
                  <a:close/>
                </a:path>
              </a:pathLst>
            </a:custGeom>
            <a:ln w="3210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791706" y="7305414"/>
              <a:ext cx="48895" cy="19685"/>
            </a:xfrm>
            <a:custGeom>
              <a:avLst/>
              <a:gdLst/>
              <a:ahLst/>
              <a:cxnLst/>
              <a:rect l="l" t="t" r="r" b="b"/>
              <a:pathLst>
                <a:path w="48895" h="19684">
                  <a:moveTo>
                    <a:pt x="48614" y="19447"/>
                  </a:moveTo>
                  <a:lnTo>
                    <a:pt x="0" y="19447"/>
                  </a:lnTo>
                </a:path>
                <a:path w="48895" h="19684">
                  <a:moveTo>
                    <a:pt x="0" y="0"/>
                  </a:moveTo>
                  <a:lnTo>
                    <a:pt x="38894" y="0"/>
                  </a:lnTo>
                </a:path>
              </a:pathLst>
            </a:custGeom>
            <a:ln w="321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842857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4798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9653"/>
                  </a:lnTo>
                  <a:lnTo>
                    <a:pt x="0" y="14797"/>
                  </a:lnTo>
                  <a:lnTo>
                    <a:pt x="4505" y="19302"/>
                  </a:lnTo>
                  <a:lnTo>
                    <a:pt x="14798" y="19302"/>
                  </a:lnTo>
                  <a:lnTo>
                    <a:pt x="19302" y="14797"/>
                  </a:lnTo>
                  <a:lnTo>
                    <a:pt x="19302" y="4505"/>
                  </a:lnTo>
                  <a:lnTo>
                    <a:pt x="1479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842857" y="727820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0" y="9653"/>
                  </a:moveTo>
                  <a:lnTo>
                    <a:pt x="0" y="14797"/>
                  </a:lnTo>
                  <a:lnTo>
                    <a:pt x="4505" y="19302"/>
                  </a:lnTo>
                  <a:lnTo>
                    <a:pt x="9650" y="19302"/>
                  </a:lnTo>
                  <a:lnTo>
                    <a:pt x="14798" y="19302"/>
                  </a:lnTo>
                  <a:lnTo>
                    <a:pt x="19302" y="14797"/>
                  </a:lnTo>
                  <a:lnTo>
                    <a:pt x="19302" y="9653"/>
                  </a:lnTo>
                  <a:lnTo>
                    <a:pt x="19302" y="4505"/>
                  </a:lnTo>
                  <a:lnTo>
                    <a:pt x="14798" y="0"/>
                  </a:lnTo>
                  <a:lnTo>
                    <a:pt x="9650" y="0"/>
                  </a:lnTo>
                  <a:lnTo>
                    <a:pt x="4505" y="0"/>
                  </a:lnTo>
                  <a:lnTo>
                    <a:pt x="0" y="4505"/>
                  </a:lnTo>
                  <a:lnTo>
                    <a:pt x="0" y="9653"/>
                  </a:lnTo>
                  <a:close/>
                </a:path>
              </a:pathLst>
            </a:custGeom>
            <a:ln w="3210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4361892" y="5457826"/>
            <a:ext cx="2113711" cy="1772152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09880" marR="300990" indent="-635" algn="ctr">
              <a:lnSpc>
                <a:spcPct val="95800"/>
              </a:lnSpc>
              <a:spcBef>
                <a:spcPts val="175"/>
              </a:spcBef>
            </a:pPr>
            <a:r>
              <a:rPr lang="ru-RU" sz="900" dirty="0">
                <a:latin typeface="Times New Roman"/>
                <a:cs typeface="Times New Roman"/>
              </a:rPr>
              <a:t>г</a:t>
            </a:r>
            <a:r>
              <a:rPr lang="ru-RU" sz="900" dirty="0" smtClean="0">
                <a:latin typeface="Times New Roman"/>
                <a:cs typeface="Times New Roman"/>
              </a:rPr>
              <a:t>. Рыбинск</a:t>
            </a:r>
          </a:p>
          <a:p>
            <a:pPr marL="309880" marR="300990" indent="-635" algn="ctr">
              <a:lnSpc>
                <a:spcPct val="95800"/>
              </a:lnSpc>
              <a:spcBef>
                <a:spcPts val="175"/>
              </a:spcBef>
            </a:pPr>
            <a:r>
              <a:rPr lang="ru-RU" sz="900" dirty="0" smtClean="0">
                <a:latin typeface="Times New Roman"/>
                <a:cs typeface="Times New Roman"/>
              </a:rPr>
              <a:t>График работы: понедельник-пятница с 8:00 до 16-00.</a:t>
            </a:r>
          </a:p>
          <a:p>
            <a:pPr marL="309880" marR="300990" indent="-635" algn="ctr">
              <a:lnSpc>
                <a:spcPct val="95800"/>
              </a:lnSpc>
              <a:spcBef>
                <a:spcPts val="175"/>
              </a:spcBef>
            </a:pPr>
            <a:r>
              <a:rPr lang="ru-RU" sz="900" dirty="0" smtClean="0">
                <a:latin typeface="Times New Roman"/>
                <a:cs typeface="Times New Roman"/>
              </a:rPr>
              <a:t>Телефон: 8(4855) 23– 15-68</a:t>
            </a:r>
          </a:p>
          <a:p>
            <a:pPr marL="309880" marR="300990" indent="-635" algn="ctr">
              <a:lnSpc>
                <a:spcPct val="95800"/>
              </a:lnSpc>
              <a:spcBef>
                <a:spcPts val="175"/>
              </a:spcBef>
            </a:pPr>
            <a:r>
              <a:rPr lang="ru-RU" sz="900" dirty="0" smtClean="0">
                <a:latin typeface="Times New Roman"/>
                <a:cs typeface="Times New Roman"/>
              </a:rPr>
              <a:t>Адрес места нахождения: 152914, Ярославская область, г.</a:t>
            </a:r>
          </a:p>
          <a:p>
            <a:pPr marL="309880" marR="300990" indent="-635" algn="ctr">
              <a:lnSpc>
                <a:spcPct val="95800"/>
              </a:lnSpc>
              <a:spcBef>
                <a:spcPts val="175"/>
              </a:spcBef>
            </a:pPr>
            <a:r>
              <a:rPr lang="ru-RU" sz="900" dirty="0" smtClean="0">
                <a:latin typeface="Times New Roman"/>
                <a:cs typeface="Times New Roman"/>
              </a:rPr>
              <a:t>Рыбинск, ул. Качалова, 4-А</a:t>
            </a:r>
          </a:p>
          <a:p>
            <a:pPr marL="309880" marR="300990" indent="-635" algn="ctr">
              <a:lnSpc>
                <a:spcPct val="95800"/>
              </a:lnSpc>
              <a:spcBef>
                <a:spcPts val="175"/>
              </a:spcBef>
            </a:pPr>
            <a:r>
              <a:rPr lang="ru-RU" sz="900" dirty="0" smtClean="0">
                <a:latin typeface="Times New Roman"/>
                <a:cs typeface="Times New Roman"/>
              </a:rPr>
              <a:t>Проезд от ж/д вокзала г. Рыбинска: автобус № 16 э,</a:t>
            </a:r>
          </a:p>
          <a:p>
            <a:pPr marL="309880" marR="300990" indent="-635" algn="ctr">
              <a:lnSpc>
                <a:spcPct val="95800"/>
              </a:lnSpc>
              <a:spcBef>
                <a:spcPts val="175"/>
              </a:spcBef>
            </a:pPr>
            <a:r>
              <a:rPr lang="ru-RU" sz="900" dirty="0" smtClean="0">
                <a:latin typeface="Times New Roman"/>
                <a:cs typeface="Times New Roman"/>
              </a:rPr>
              <a:t>маршрутное такси № 16т, 36 т до остановки ул. </a:t>
            </a:r>
            <a:r>
              <a:rPr lang="ru-RU" sz="900" dirty="0" err="1" smtClean="0">
                <a:latin typeface="Times New Roman"/>
                <a:cs typeface="Times New Roman"/>
              </a:rPr>
              <a:t>Толбухина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8536940" y="6516420"/>
            <a:ext cx="92456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50" b="1" spc="20" dirty="0" smtClean="0">
                <a:latin typeface="Georgia"/>
                <a:cs typeface="Georgia"/>
              </a:rPr>
              <a:t>Г</a:t>
            </a:r>
            <a:r>
              <a:rPr sz="1100" b="1" spc="20" dirty="0" smtClean="0">
                <a:latin typeface="Georgia"/>
                <a:cs typeface="Georgia"/>
              </a:rPr>
              <a:t>.</a:t>
            </a:r>
            <a:r>
              <a:rPr lang="ru-RU" sz="1100" b="1" spc="20" dirty="0" smtClean="0">
                <a:latin typeface="Georgia"/>
                <a:cs typeface="Georgia"/>
              </a:rPr>
              <a:t>Рыбинск</a:t>
            </a:r>
            <a:endParaRPr sz="850" dirty="0">
              <a:latin typeface="Georgia"/>
              <a:cs typeface="Georgia"/>
            </a:endParaRPr>
          </a:p>
          <a:p>
            <a:pPr marL="40005" algn="ctr">
              <a:lnSpc>
                <a:spcPct val="100000"/>
              </a:lnSpc>
              <a:spcBef>
                <a:spcPts val="5"/>
              </a:spcBef>
            </a:pPr>
            <a:r>
              <a:rPr sz="1100" b="1" spc="-50" dirty="0" smtClean="0">
                <a:latin typeface="Trebuchet MS"/>
                <a:cs typeface="Trebuchet MS"/>
              </a:rPr>
              <a:t>202</a:t>
            </a:r>
            <a:r>
              <a:rPr lang="ru-RU" sz="1100" b="1" spc="-50" dirty="0" smtClean="0">
                <a:latin typeface="Trebuchet MS"/>
                <a:cs typeface="Trebuchet MS"/>
              </a:rPr>
              <a:t>3</a:t>
            </a:r>
            <a:r>
              <a:rPr sz="1100" b="1" spc="10" dirty="0" smtClean="0">
                <a:latin typeface="Trebuchet MS"/>
                <a:cs typeface="Trebuchet MS"/>
              </a:rPr>
              <a:t> </a:t>
            </a:r>
            <a:r>
              <a:rPr sz="850" b="1" spc="-75" dirty="0">
                <a:latin typeface="Georgia"/>
                <a:cs typeface="Georgia"/>
              </a:rPr>
              <a:t>Г</a:t>
            </a:r>
            <a:r>
              <a:rPr sz="1100" b="1" spc="-75" dirty="0">
                <a:latin typeface="Trebuchet MS"/>
                <a:cs typeface="Trebuchet MS"/>
              </a:rPr>
              <a:t>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3788409" y="375793"/>
            <a:ext cx="6437122" cy="6056134"/>
            <a:chOff x="3788409" y="375793"/>
            <a:chExt cx="6437122" cy="6056134"/>
          </a:xfrm>
        </p:grpSpPr>
        <p:pic>
          <p:nvPicPr>
            <p:cNvPr id="204" name="object 20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8577" y="4774069"/>
              <a:ext cx="2806954" cy="1657858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8409" y="375793"/>
              <a:ext cx="3281172" cy="2208657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1722" y="3910266"/>
              <a:ext cx="1901125" cy="1166559"/>
            </a:xfrm>
            <a:prstGeom prst="rect">
              <a:avLst/>
            </a:prstGeom>
          </p:spPr>
        </p:pic>
      </p:grpSp>
      <p:pic>
        <p:nvPicPr>
          <p:cNvPr id="207" name="object 20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415" y="5702350"/>
            <a:ext cx="1673098" cy="1409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39" y="68991"/>
            <a:ext cx="3379097" cy="73795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34250" y="177799"/>
            <a:ext cx="3115945" cy="8528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75"/>
              </a:spcBef>
              <a:tabLst>
                <a:tab pos="2217420" algn="l"/>
              </a:tabLst>
            </a:pPr>
            <a:r>
              <a:rPr sz="1400" spc="-25" dirty="0">
                <a:latin typeface="Times New Roman"/>
                <a:cs typeface="Times New Roman"/>
              </a:rPr>
              <a:t>Здесь </a:t>
            </a:r>
            <a:r>
              <a:rPr sz="1400" spc="-35" dirty="0">
                <a:latin typeface="Times New Roman"/>
                <a:cs typeface="Times New Roman"/>
              </a:rPr>
              <a:t>можно </a:t>
            </a:r>
            <a:r>
              <a:rPr sz="1400" spc="-40" dirty="0">
                <a:latin typeface="Times New Roman"/>
                <a:cs typeface="Times New Roman"/>
              </a:rPr>
              <a:t>научиться </a:t>
            </a:r>
            <a:r>
              <a:rPr sz="1400" spc="-25" dirty="0">
                <a:latin typeface="Times New Roman"/>
                <a:cs typeface="Times New Roman"/>
              </a:rPr>
              <a:t>азам </a:t>
            </a:r>
            <a:r>
              <a:rPr sz="1400" spc="-35" dirty="0">
                <a:latin typeface="Times New Roman"/>
                <a:cs typeface="Times New Roman"/>
              </a:rPr>
              <a:t>кулинарии,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готовить </a:t>
            </a:r>
            <a:r>
              <a:rPr sz="1400" spc="-25" dirty="0">
                <a:latin typeface="Times New Roman"/>
                <a:cs typeface="Times New Roman"/>
              </a:rPr>
              <a:t>простые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35" dirty="0">
                <a:latin typeface="Times New Roman"/>
                <a:cs typeface="Times New Roman"/>
              </a:rPr>
              <a:t>сложные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блюда,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печь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пи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жк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Times New Roman"/>
                <a:cs typeface="Times New Roman"/>
              </a:rPr>
              <a:t>б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чк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р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,	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 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л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65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дничны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ь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1450" y="2836545"/>
            <a:ext cx="2658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Times New Roman"/>
                <a:cs typeface="Times New Roman"/>
              </a:rPr>
              <a:t>Каждому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хочется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жить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уютном,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0057" y="3040761"/>
            <a:ext cx="1969135" cy="648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60325">
              <a:lnSpc>
                <a:spcPts val="1610"/>
              </a:lnSpc>
              <a:spcBef>
                <a:spcPts val="215"/>
              </a:spcBef>
              <a:tabLst>
                <a:tab pos="490855" algn="l"/>
                <a:tab pos="1172845" algn="l"/>
                <a:tab pos="1683385" algn="l"/>
              </a:tabLst>
            </a:pPr>
            <a:r>
              <a:rPr sz="1400" spc="-50" dirty="0">
                <a:latin typeface="Times New Roman"/>
                <a:cs typeface="Times New Roman"/>
              </a:rPr>
              <a:t>К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к	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6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д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	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?	</a:t>
            </a:r>
            <a:r>
              <a:rPr sz="1400" spc="-65" dirty="0">
                <a:latin typeface="Times New Roman"/>
                <a:cs typeface="Times New Roman"/>
              </a:rPr>
              <a:t>К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к  </a:t>
            </a:r>
            <a:r>
              <a:rPr sz="1400" spc="-35" dirty="0">
                <a:latin typeface="Times New Roman"/>
                <a:cs typeface="Times New Roman"/>
              </a:rPr>
              <a:t>чистоту?</a:t>
            </a:r>
            <a:endParaRPr sz="1400">
              <a:latin typeface="Times New Roman"/>
              <a:cs typeface="Times New Roman"/>
            </a:endParaRPr>
          </a:p>
          <a:p>
            <a:pPr marL="166370">
              <a:lnSpc>
                <a:spcPts val="1565"/>
              </a:lnSpc>
            </a:pPr>
            <a:r>
              <a:rPr sz="1400" spc="-35" dirty="0">
                <a:latin typeface="Times New Roman"/>
                <a:cs typeface="Times New Roman"/>
              </a:rPr>
              <a:t>можно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4250" y="3040761"/>
            <a:ext cx="1087755" cy="8540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170"/>
              </a:spcBef>
              <a:tabLst>
                <a:tab pos="675005" algn="l"/>
              </a:tabLst>
            </a:pPr>
            <a:r>
              <a:rPr sz="1400" spc="-35" dirty="0">
                <a:latin typeface="Times New Roman"/>
                <a:cs typeface="Times New Roman"/>
              </a:rPr>
              <a:t>ч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	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.  </a:t>
            </a:r>
            <a:r>
              <a:rPr sz="1400" spc="-35" dirty="0">
                <a:latin typeface="Times New Roman"/>
                <a:cs typeface="Times New Roman"/>
              </a:rPr>
              <a:t>поддерживать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Этому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тоже </a:t>
            </a:r>
            <a:r>
              <a:rPr sz="1400" spc="-35" dirty="0">
                <a:latin typeface="Times New Roman"/>
                <a:cs typeface="Times New Roman"/>
              </a:rPr>
              <a:t> научиться.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1450" y="3859529"/>
            <a:ext cx="1356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5630" algn="l"/>
                <a:tab pos="1198880" algn="l"/>
              </a:tabLst>
            </a:pP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	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spc="-25" dirty="0">
                <a:latin typeface="Times New Roman"/>
                <a:cs typeface="Times New Roman"/>
              </a:rPr>
              <a:t>я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	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4250" y="4063746"/>
            <a:ext cx="1814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Times New Roman"/>
                <a:cs typeface="Times New Roman"/>
              </a:rPr>
              <a:t>правило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каждую</a:t>
            </a:r>
            <a:r>
              <a:rPr sz="1400" spc="58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вещь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4250" y="4267961"/>
            <a:ext cx="3114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85390" algn="l"/>
              </a:tabLst>
            </a:pPr>
            <a:r>
              <a:rPr sz="1400" spc="-35" dirty="0">
                <a:latin typeface="Times New Roman"/>
                <a:cs typeface="Times New Roman"/>
              </a:rPr>
              <a:t>возвращать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свое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место,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то	</a:t>
            </a:r>
            <a:r>
              <a:rPr sz="1400" spc="-30" dirty="0">
                <a:latin typeface="Times New Roman"/>
                <a:cs typeface="Times New Roman"/>
              </a:rPr>
              <a:t>даже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34250" y="4472178"/>
            <a:ext cx="311531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30" dirty="0">
                <a:latin typeface="Times New Roman"/>
                <a:cs typeface="Times New Roman"/>
              </a:rPr>
              <a:t>генеральную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уборку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потребуется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так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много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времени.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1450" y="4880864"/>
            <a:ext cx="26587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1590" algn="l"/>
              </a:tabLst>
            </a:pP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выходные	</a:t>
            </a:r>
            <a:r>
              <a:rPr sz="1400" spc="-35" dirty="0">
                <a:latin typeface="Times New Roman"/>
                <a:cs typeface="Times New Roman"/>
              </a:rPr>
              <a:t>можно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отдохнуть,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4250" y="5086604"/>
            <a:ext cx="311531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35" dirty="0">
                <a:latin typeface="Times New Roman"/>
                <a:cs typeface="Times New Roman"/>
              </a:rPr>
              <a:t>организовать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свой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досуг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пользой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для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spc="-5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7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дн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91450" y="5495035"/>
            <a:ext cx="2658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Важно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познакомиться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основами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34250" y="5699505"/>
            <a:ext cx="3114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4869" algn="l"/>
                <a:tab pos="1927225" algn="l"/>
                <a:tab pos="2315845" algn="l"/>
              </a:tabLst>
            </a:pPr>
            <a:r>
              <a:rPr sz="1400" spc="-30" dirty="0">
                <a:latin typeface="Times New Roman"/>
                <a:cs typeface="Times New Roman"/>
              </a:rPr>
              <a:t>этикета	</a:t>
            </a:r>
            <a:r>
              <a:rPr sz="1400" spc="-35" dirty="0">
                <a:latin typeface="Times New Roman"/>
                <a:cs typeface="Times New Roman"/>
              </a:rPr>
              <a:t>поведения	</a:t>
            </a:r>
            <a:r>
              <a:rPr sz="1400" dirty="0">
                <a:latin typeface="Times New Roman"/>
                <a:cs typeface="Times New Roman"/>
              </a:rPr>
              <a:t>в	</a:t>
            </a:r>
            <a:r>
              <a:rPr sz="1400" spc="-30" dirty="0">
                <a:latin typeface="Times New Roman"/>
                <a:cs typeface="Times New Roman"/>
              </a:rPr>
              <a:t>различных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4250" y="5903722"/>
            <a:ext cx="3117215" cy="6496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tabLst>
                <a:tab pos="914400" algn="l"/>
              </a:tabLst>
            </a:pP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-40" dirty="0">
                <a:latin typeface="Times New Roman"/>
                <a:cs typeface="Times New Roman"/>
              </a:rPr>
              <a:t>щ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енны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20" dirty="0">
                <a:latin typeface="Times New Roman"/>
                <a:cs typeface="Times New Roman"/>
              </a:rPr>
              <a:t>х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г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ч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30" dirty="0">
                <a:latin typeface="Times New Roman"/>
                <a:cs typeface="Times New Roman"/>
              </a:rPr>
              <a:t>позволит	</a:t>
            </a:r>
            <a:r>
              <a:rPr sz="1400" spc="-25" dirty="0">
                <a:latin typeface="Times New Roman"/>
                <a:cs typeface="Times New Roman"/>
              </a:rPr>
              <a:t>быть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75"/>
              </a:lnSpc>
            </a:pPr>
            <a:r>
              <a:rPr sz="1400" spc="-25" dirty="0">
                <a:latin typeface="Times New Roman"/>
                <a:cs typeface="Times New Roman"/>
              </a:rPr>
              <a:t>приятным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34250" y="6517944"/>
            <a:ext cx="128651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tabLst>
                <a:tab pos="1188720" algn="l"/>
              </a:tabLst>
            </a:pPr>
            <a:r>
              <a:rPr sz="1400" spc="-25" dirty="0">
                <a:latin typeface="Times New Roman"/>
                <a:cs typeface="Times New Roman"/>
              </a:rPr>
              <a:t>че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110" dirty="0">
                <a:latin typeface="Times New Roman"/>
                <a:cs typeface="Times New Roman"/>
              </a:rPr>
              <a:t>к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	в  </a:t>
            </a:r>
            <a:r>
              <a:rPr sz="1400" spc="-25" dirty="0">
                <a:latin typeface="Times New Roman"/>
                <a:cs typeface="Times New Roman"/>
              </a:rPr>
              <a:t>обществе.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8559" y="176275"/>
            <a:ext cx="2702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8090" algn="l"/>
              </a:tabLst>
            </a:pPr>
            <a:r>
              <a:rPr sz="1400" spc="-35" dirty="0">
                <a:latin typeface="Times New Roman"/>
                <a:cs typeface="Times New Roman"/>
              </a:rPr>
              <a:t>Накопление	</a:t>
            </a:r>
            <a:r>
              <a:rPr sz="1400" spc="-30" dirty="0">
                <a:latin typeface="Times New Roman"/>
                <a:cs typeface="Times New Roman"/>
              </a:rPr>
              <a:t>социально-бытовых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61359" y="380746"/>
            <a:ext cx="3160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знаний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умений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происходит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постепенно,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1359" y="584962"/>
            <a:ext cx="3157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5095" algn="l"/>
              </a:tabLst>
            </a:pP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100" dirty="0">
                <a:latin typeface="Times New Roman"/>
                <a:cs typeface="Times New Roman"/>
              </a:rPr>
              <a:t>а</a:t>
            </a:r>
            <a:r>
              <a:rPr sz="1400" spc="-35" dirty="0">
                <a:latin typeface="Times New Roman"/>
                <a:cs typeface="Times New Roman"/>
              </a:rPr>
              <a:t>чи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я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ш</a:t>
            </a:r>
            <a:r>
              <a:rPr sz="1400" spc="-95" dirty="0">
                <a:latin typeface="Times New Roman"/>
                <a:cs typeface="Times New Roman"/>
              </a:rPr>
              <a:t>к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ол</a:t>
            </a:r>
            <a:r>
              <a:rPr sz="1400" spc="-2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е	</a:t>
            </a: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110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61359" y="789177"/>
            <a:ext cx="3159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925" algn="l"/>
                <a:tab pos="1869439" algn="l"/>
                <a:tab pos="2414905" algn="l"/>
              </a:tabLst>
            </a:pPr>
            <a:r>
              <a:rPr sz="1400" spc="-30" dirty="0">
                <a:latin typeface="Times New Roman"/>
                <a:cs typeface="Times New Roman"/>
              </a:rPr>
              <a:t>овладеть	умением	</a:t>
            </a:r>
            <a:r>
              <a:rPr sz="1400" spc="-20" dirty="0">
                <a:latin typeface="Times New Roman"/>
                <a:cs typeface="Times New Roman"/>
              </a:rPr>
              <a:t>вести	</a:t>
            </a:r>
            <a:r>
              <a:rPr sz="1400" spc="-35" dirty="0">
                <a:latin typeface="Times New Roman"/>
                <a:cs typeface="Times New Roman"/>
              </a:rPr>
              <a:t>домашнее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61359" y="994918"/>
            <a:ext cx="315849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35" dirty="0">
                <a:latin typeface="Times New Roman"/>
                <a:cs typeface="Times New Roman"/>
              </a:rPr>
              <a:t>хозяйство,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но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активно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включиться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45" dirty="0">
                <a:latin typeface="Times New Roman"/>
                <a:cs typeface="Times New Roman"/>
              </a:rPr>
              <a:t>р</a:t>
            </a:r>
            <a:r>
              <a:rPr sz="1400" spc="-70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жа</a:t>
            </a:r>
            <a:r>
              <a:rPr sz="1400" spc="-45" dirty="0">
                <a:latin typeface="Times New Roman"/>
                <a:cs typeface="Times New Roman"/>
              </a:rPr>
              <a:t>ю</a:t>
            </a:r>
            <a:r>
              <a:rPr sz="1400" spc="-30" dirty="0">
                <a:latin typeface="Times New Roman"/>
                <a:cs typeface="Times New Roman"/>
              </a:rPr>
              <a:t>щ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1359" y="1403350"/>
            <a:ext cx="110680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45720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этому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научиться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58851" y="1403350"/>
            <a:ext cx="1461135" cy="6483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104139" algn="r">
              <a:lnSpc>
                <a:spcPct val="95800"/>
              </a:lnSpc>
              <a:spcBef>
                <a:spcPts val="175"/>
              </a:spcBef>
            </a:pPr>
            <a:r>
              <a:rPr sz="1400" spc="-30" dirty="0">
                <a:latin typeface="Times New Roman"/>
                <a:cs typeface="Times New Roman"/>
              </a:rPr>
              <a:t>выпускник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может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организации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ц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-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61359" y="1812163"/>
            <a:ext cx="128651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tabLst>
                <a:tab pos="1092835" algn="l"/>
              </a:tabLst>
            </a:pP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я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х	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30" dirty="0">
                <a:latin typeface="Times New Roman"/>
                <a:cs typeface="Times New Roman"/>
              </a:rPr>
              <a:t>ориентировке.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18559" y="2220595"/>
            <a:ext cx="2702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занятиях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обучающиеся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выполня-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61359" y="2426335"/>
            <a:ext cx="3159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7510" algn="l"/>
                <a:tab pos="1374140" algn="l"/>
                <a:tab pos="2496185" algn="l"/>
              </a:tabLst>
            </a:pP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т	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60" dirty="0">
                <a:latin typeface="Times New Roman"/>
                <a:cs typeface="Times New Roman"/>
              </a:rPr>
              <a:t>ж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о	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35" dirty="0">
                <a:latin typeface="Times New Roman"/>
                <a:cs typeface="Times New Roman"/>
              </a:rPr>
              <a:t>жнен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й</a:t>
            </a:r>
            <a:r>
              <a:rPr sz="1400" dirty="0">
                <a:latin typeface="Times New Roman"/>
                <a:cs typeface="Times New Roman"/>
              </a:rPr>
              <a:t>,	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ся</a:t>
            </a:r>
            <a:r>
              <a:rPr sz="1400" spc="-30" dirty="0">
                <a:latin typeface="Times New Roman"/>
                <a:cs typeface="Times New Roman"/>
              </a:rPr>
              <a:t>щ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1359" y="2630805"/>
            <a:ext cx="31610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7070" algn="l"/>
                <a:tab pos="2843530" algn="l"/>
              </a:tabLst>
            </a:pP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че</a:t>
            </a:r>
            <a:r>
              <a:rPr sz="1400" spc="-35" dirty="0">
                <a:latin typeface="Times New Roman"/>
                <a:cs typeface="Times New Roman"/>
              </a:rPr>
              <a:t>бн</a:t>
            </a:r>
            <a:r>
              <a:rPr sz="1400" spc="-30" dirty="0">
                <a:latin typeface="Times New Roman"/>
                <a:cs typeface="Times New Roman"/>
              </a:rPr>
              <a:t>о–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ни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7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чны</a:t>
            </a:r>
            <a:r>
              <a:rPr sz="1400" dirty="0">
                <a:latin typeface="Times New Roman"/>
                <a:cs typeface="Times New Roman"/>
              </a:rPr>
              <a:t>й	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50" dirty="0">
                <a:latin typeface="Times New Roman"/>
                <a:cs typeface="Times New Roman"/>
              </a:rPr>
              <a:t>к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.	</a:t>
            </a:r>
            <a:r>
              <a:rPr sz="1400" spc="-70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0983" y="2835021"/>
            <a:ext cx="218059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0029" marR="5080" indent="-227965">
              <a:lnSpc>
                <a:spcPts val="1610"/>
              </a:lnSpc>
              <a:spcBef>
                <a:spcPts val="215"/>
              </a:spcBef>
              <a:tabLst>
                <a:tab pos="948055" algn="l"/>
                <a:tab pos="1221105" algn="l"/>
                <a:tab pos="1995170" algn="l"/>
              </a:tabLst>
            </a:pP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ичн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	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аж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ени</a:t>
            </a:r>
            <a:r>
              <a:rPr sz="1400" dirty="0">
                <a:latin typeface="Times New Roman"/>
                <a:cs typeface="Times New Roman"/>
              </a:rPr>
              <a:t>я	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а  </a:t>
            </a:r>
            <a:r>
              <a:rPr sz="1400" spc="-70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ме</a:t>
            </a:r>
            <a:r>
              <a:rPr sz="1400" spc="-35" dirty="0">
                <a:latin typeface="Times New Roman"/>
                <a:cs typeface="Times New Roman"/>
              </a:rPr>
              <a:t>ни</a:t>
            </a:r>
            <a:r>
              <a:rPr sz="1400" dirty="0">
                <a:latin typeface="Times New Roman"/>
                <a:cs typeface="Times New Roman"/>
              </a:rPr>
              <a:t>й		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ль</a:t>
            </a:r>
            <a:r>
              <a:rPr sz="1400" spc="-5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61359" y="2835021"/>
            <a:ext cx="1003935" cy="12623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70"/>
              </a:spcBef>
            </a:pPr>
            <a:r>
              <a:rPr sz="1400" spc="-35" dirty="0">
                <a:latin typeface="Times New Roman"/>
                <a:cs typeface="Times New Roman"/>
              </a:rPr>
              <a:t>проводятся </a:t>
            </a:r>
            <a:r>
              <a:rPr sz="1400" spc="-30" dirty="0">
                <a:latin typeface="Times New Roman"/>
                <a:cs typeface="Times New Roman"/>
              </a:rPr>
              <a:t> выработку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телефоном,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бытовыми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приборами,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70" dirty="0">
                <a:latin typeface="Times New Roman"/>
                <a:cs typeface="Times New Roman"/>
              </a:rPr>
              <a:t>о</a:t>
            </a:r>
            <a:r>
              <a:rPr sz="1400" spc="-80" dirty="0">
                <a:latin typeface="Times New Roman"/>
                <a:cs typeface="Times New Roman"/>
              </a:rPr>
              <a:t>х</a:t>
            </a:r>
            <a:r>
              <a:rPr sz="1400" spc="-7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spc="-2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ени</a:t>
            </a:r>
            <a:r>
              <a:rPr sz="140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61359" y="4062221"/>
            <a:ext cx="1558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4860" algn="l"/>
                <a:tab pos="1156335" algn="l"/>
              </a:tabLst>
            </a:pP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я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й	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а	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ем</a:t>
            </a:r>
            <a:r>
              <a:rPr sz="1400" spc="-7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61359" y="4266438"/>
            <a:ext cx="315976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70" dirty="0">
                <a:latin typeface="Times New Roman"/>
                <a:cs typeface="Times New Roman"/>
              </a:rPr>
              <a:t>«Уход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за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одеждой»,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Times New Roman"/>
                <a:cs typeface="Times New Roman"/>
              </a:rPr>
              <a:t>«Уход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за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комнатными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растениями»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так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далее,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дети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получают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61359" y="4675123"/>
            <a:ext cx="3161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5860" algn="l"/>
                <a:tab pos="1870075" algn="l"/>
                <a:tab pos="2211070" algn="l"/>
              </a:tabLst>
            </a:pPr>
            <a:r>
              <a:rPr sz="1400" spc="-30" dirty="0">
                <a:latin typeface="Times New Roman"/>
                <a:cs typeface="Times New Roman"/>
              </a:rPr>
              <a:t>практические	</a:t>
            </a:r>
            <a:r>
              <a:rPr sz="1400" spc="-25" dirty="0">
                <a:latin typeface="Times New Roman"/>
                <a:cs typeface="Times New Roman"/>
              </a:rPr>
              <a:t>навыки	</a:t>
            </a:r>
            <a:r>
              <a:rPr sz="1400" spc="-20" dirty="0">
                <a:latin typeface="Times New Roman"/>
                <a:cs typeface="Times New Roman"/>
              </a:rPr>
              <a:t>по	</a:t>
            </a:r>
            <a:r>
              <a:rPr sz="1400" spc="-30" dirty="0">
                <a:latin typeface="Times New Roman"/>
                <a:cs typeface="Times New Roman"/>
              </a:rPr>
              <a:t>применению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61359" y="4879340"/>
            <a:ext cx="3158490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04"/>
              </a:spcBef>
            </a:pPr>
            <a:r>
              <a:rPr sz="1400" spc="-25" dirty="0">
                <a:latin typeface="Times New Roman"/>
                <a:cs typeface="Times New Roman"/>
              </a:rPr>
              <a:t>таких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предметов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как,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утюг,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распылитель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7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35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.</a:t>
            </a:r>
            <a:r>
              <a:rPr sz="1400" spc="-2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18559" y="5289296"/>
            <a:ext cx="2701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Для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таких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занятий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организациях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61359" y="5493511"/>
            <a:ext cx="3160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5170" algn="l"/>
                <a:tab pos="1711325" algn="l"/>
              </a:tabLst>
            </a:pPr>
            <a:r>
              <a:rPr sz="1400" spc="-15" dirty="0">
                <a:latin typeface="Times New Roman"/>
                <a:cs typeface="Times New Roman"/>
              </a:rPr>
              <a:t>есть	</a:t>
            </a:r>
            <a:r>
              <a:rPr sz="1400" spc="-45" dirty="0">
                <a:latin typeface="Times New Roman"/>
                <a:cs typeface="Times New Roman"/>
              </a:rPr>
              <a:t>комната	</a:t>
            </a:r>
            <a:r>
              <a:rPr sz="1400" spc="-30" dirty="0">
                <a:latin typeface="Times New Roman"/>
                <a:cs typeface="Times New Roman"/>
              </a:rPr>
              <a:t>социально-бытовой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61359" y="5697982"/>
            <a:ext cx="3159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255" algn="l"/>
                <a:tab pos="2287905" algn="l"/>
              </a:tabLst>
            </a:pPr>
            <a:r>
              <a:rPr sz="1400" spc="-30" dirty="0">
                <a:latin typeface="Times New Roman"/>
                <a:cs typeface="Times New Roman"/>
              </a:rPr>
              <a:t>ориентировки,	</a:t>
            </a:r>
            <a:r>
              <a:rPr sz="1400" spc="-45" dirty="0">
                <a:latin typeface="Times New Roman"/>
                <a:cs typeface="Times New Roman"/>
              </a:rPr>
              <a:t>которая	</a:t>
            </a:r>
            <a:r>
              <a:rPr sz="1400" spc="-35" dirty="0">
                <a:latin typeface="Times New Roman"/>
                <a:cs typeface="Times New Roman"/>
              </a:rPr>
              <a:t>напоминает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61359" y="5902198"/>
            <a:ext cx="1556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ен</a:t>
            </a:r>
            <a:r>
              <a:rPr sz="1400" spc="-30" dirty="0">
                <a:latin typeface="Times New Roman"/>
                <a:cs typeface="Times New Roman"/>
              </a:rPr>
              <a:t>ь</a:t>
            </a:r>
            <a:r>
              <a:rPr sz="1400" spc="-50" dirty="0">
                <a:latin typeface="Times New Roman"/>
                <a:cs typeface="Times New Roman"/>
              </a:rPr>
              <a:t>к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45" dirty="0">
                <a:latin typeface="Times New Roman"/>
                <a:cs typeface="Times New Roman"/>
              </a:rPr>
              <a:t>р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45" dirty="0">
                <a:latin typeface="Times New Roman"/>
                <a:cs typeface="Times New Roman"/>
              </a:rPr>
              <a:t>р</a:t>
            </a:r>
            <a:r>
              <a:rPr sz="1400" spc="-19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18559" y="6106464"/>
            <a:ext cx="2703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690" algn="l"/>
                <a:tab pos="1285875" algn="l"/>
              </a:tabLst>
            </a:pP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а	о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щ</a:t>
            </a:r>
            <a:r>
              <a:rPr sz="1400" spc="-35" dirty="0">
                <a:latin typeface="Times New Roman"/>
                <a:cs typeface="Times New Roman"/>
              </a:rPr>
              <a:t>ен</a:t>
            </a:r>
            <a:r>
              <a:rPr sz="1400" dirty="0">
                <a:latin typeface="Times New Roman"/>
                <a:cs typeface="Times New Roman"/>
              </a:rPr>
              <a:t>а	</a:t>
            </a:r>
            <a:r>
              <a:rPr sz="1400" spc="-65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spc="-50" dirty="0">
                <a:latin typeface="Times New Roman"/>
                <a:cs typeface="Times New Roman"/>
              </a:rPr>
              <a:t>к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ро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иб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61359" y="6312205"/>
            <a:ext cx="3158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Times New Roman"/>
                <a:cs typeface="Times New Roman"/>
              </a:rPr>
              <a:t>которые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используются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быту: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микровол-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61359" y="6516420"/>
            <a:ext cx="316039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35" dirty="0">
                <a:latin typeface="Times New Roman"/>
                <a:cs typeface="Times New Roman"/>
              </a:rPr>
              <a:t>новкой,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электроплитой,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стиральной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маши-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й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30" dirty="0">
                <a:latin typeface="Times New Roman"/>
                <a:cs typeface="Times New Roman"/>
              </a:rPr>
              <a:t>тю</a:t>
            </a:r>
            <a:r>
              <a:rPr sz="1400" spc="-75" dirty="0">
                <a:latin typeface="Times New Roman"/>
                <a:cs typeface="Times New Roman"/>
              </a:rPr>
              <a:t>г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2119" y="138175"/>
            <a:ext cx="18840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latin typeface="Times New Roman"/>
                <a:cs typeface="Times New Roman"/>
              </a:rPr>
              <a:t>Адаптация</a:t>
            </a:r>
            <a:r>
              <a:rPr sz="1400" b="1" spc="310" dirty="0">
                <a:latin typeface="Times New Roman"/>
                <a:cs typeface="Times New Roman"/>
              </a:rPr>
              <a:t> </a:t>
            </a:r>
            <a:r>
              <a:rPr sz="1400" b="1" spc="-30" dirty="0">
                <a:latin typeface="Times New Roman"/>
                <a:cs typeface="Times New Roman"/>
              </a:rPr>
              <a:t>социальная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96057" y="138175"/>
            <a:ext cx="841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810" algn="l"/>
              </a:tabLst>
            </a:pPr>
            <a:r>
              <a:rPr sz="1400" dirty="0">
                <a:latin typeface="Times New Roman"/>
                <a:cs typeface="Times New Roman"/>
              </a:rPr>
              <a:t>-	</a:t>
            </a:r>
            <a:r>
              <a:rPr sz="1400" spc="-25" dirty="0">
                <a:latin typeface="Times New Roman"/>
                <a:cs typeface="Times New Roman"/>
              </a:rPr>
              <a:t>(от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лат.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6652" y="342646"/>
            <a:ext cx="31991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975" algn="l"/>
                <a:tab pos="1050290" algn="l"/>
                <a:tab pos="3126740" algn="l"/>
              </a:tabLst>
            </a:pPr>
            <a:r>
              <a:rPr sz="1400" b="1" i="1" spc="-30" dirty="0">
                <a:latin typeface="Times New Roman"/>
                <a:cs typeface="Times New Roman"/>
              </a:rPr>
              <a:t>adapt</a:t>
            </a:r>
            <a:r>
              <a:rPr sz="1400" b="1" i="1" dirty="0">
                <a:latin typeface="Times New Roman"/>
                <a:cs typeface="Times New Roman"/>
              </a:rPr>
              <a:t>o	</a:t>
            </a:r>
            <a:r>
              <a:rPr sz="1400" dirty="0">
                <a:latin typeface="Times New Roman"/>
                <a:cs typeface="Times New Roman"/>
              </a:rPr>
              <a:t>-	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исп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б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2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ю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b="1" i="1" spc="-30" dirty="0">
                <a:latin typeface="Times New Roman"/>
                <a:cs typeface="Times New Roman"/>
              </a:rPr>
              <a:t>so</a:t>
            </a:r>
            <a:r>
              <a:rPr sz="1400" b="1" i="1" spc="-35" dirty="0">
                <a:latin typeface="Times New Roman"/>
                <a:cs typeface="Times New Roman"/>
              </a:rPr>
              <a:t>ci</a:t>
            </a:r>
            <a:r>
              <a:rPr sz="1400" b="1" i="1" spc="-30" dirty="0">
                <a:latin typeface="Times New Roman"/>
                <a:cs typeface="Times New Roman"/>
              </a:rPr>
              <a:t>a</a:t>
            </a:r>
            <a:r>
              <a:rPr sz="1400" b="1" i="1" spc="-35" dirty="0">
                <a:latin typeface="Times New Roman"/>
                <a:cs typeface="Times New Roman"/>
              </a:rPr>
              <a:t>li</a:t>
            </a:r>
            <a:r>
              <a:rPr sz="1400" b="1" i="1" dirty="0">
                <a:latin typeface="Times New Roman"/>
                <a:cs typeface="Times New Roman"/>
              </a:rPr>
              <a:t>s	</a:t>
            </a:r>
            <a:r>
              <a:rPr sz="1400" dirty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6652" y="546862"/>
            <a:ext cx="3200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255" algn="l"/>
              </a:tabLst>
            </a:pPr>
            <a:r>
              <a:rPr sz="1400" spc="-30" dirty="0">
                <a:latin typeface="Times New Roman"/>
                <a:cs typeface="Times New Roman"/>
              </a:rPr>
              <a:t>общественный)	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60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постоянный</a:t>
            </a:r>
            <a:r>
              <a:rPr sz="1400" spc="6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процесс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6652" y="751077"/>
            <a:ext cx="31991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3125" algn="l"/>
                <a:tab pos="2195830" algn="l"/>
                <a:tab pos="3098800" algn="l"/>
              </a:tabLst>
            </a:pP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50" dirty="0">
                <a:latin typeface="Times New Roman"/>
                <a:cs typeface="Times New Roman"/>
              </a:rPr>
              <a:t>к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7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	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исп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б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ни</a:t>
            </a:r>
            <a:r>
              <a:rPr sz="1400" dirty="0">
                <a:latin typeface="Times New Roman"/>
                <a:cs typeface="Times New Roman"/>
              </a:rPr>
              <a:t>я	</a:t>
            </a:r>
            <a:r>
              <a:rPr sz="1400" spc="-35" dirty="0">
                <a:latin typeface="Times New Roman"/>
                <a:cs typeface="Times New Roman"/>
              </a:rPr>
              <a:t>ч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60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а	к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6652" y="956818"/>
            <a:ext cx="319913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ц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45" dirty="0">
                <a:latin typeface="Times New Roman"/>
                <a:cs typeface="Times New Roman"/>
              </a:rPr>
              <a:t>ь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6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ts val="1645"/>
              </a:lnSpc>
              <a:tabLst>
                <a:tab pos="2317750" algn="l"/>
              </a:tabLst>
            </a:pPr>
            <a:r>
              <a:rPr sz="1400" spc="-30" dirty="0">
                <a:latin typeface="Times New Roman"/>
                <a:cs typeface="Times New Roman"/>
              </a:rPr>
              <a:t>Выпускнику	</a:t>
            </a:r>
            <a:r>
              <a:rPr sz="1400" spc="-45" dirty="0">
                <a:latin typeface="Times New Roman"/>
                <a:cs typeface="Times New Roman"/>
              </a:rPr>
              <a:t>необходимо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6652" y="1365250"/>
            <a:ext cx="319976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tabLst>
                <a:tab pos="1576070" algn="l"/>
                <a:tab pos="1819910" algn="l"/>
                <a:tab pos="2014855" algn="l"/>
                <a:tab pos="2423160" algn="l"/>
                <a:tab pos="2908935" algn="l"/>
              </a:tabLst>
            </a:pP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ть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я	в		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ц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7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	</a:t>
            </a:r>
            <a:r>
              <a:rPr sz="1400" spc="-25" dirty="0">
                <a:latin typeface="Times New Roman"/>
                <a:cs typeface="Times New Roman"/>
              </a:rPr>
              <a:t>(</a:t>
            </a:r>
            <a:r>
              <a:rPr sz="1400" spc="-135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.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. 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ци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ть</a:t>
            </a:r>
            <a:r>
              <a:rPr sz="1400" spc="-35" dirty="0">
                <a:latin typeface="Times New Roman"/>
                <a:cs typeface="Times New Roman"/>
              </a:rPr>
              <a:t>ся</a:t>
            </a:r>
            <a:r>
              <a:rPr sz="1400" dirty="0">
                <a:latin typeface="Times New Roman"/>
                <a:cs typeface="Times New Roman"/>
              </a:rPr>
              <a:t>)		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	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10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25" dirty="0">
                <a:latin typeface="Times New Roman"/>
                <a:cs typeface="Times New Roman"/>
              </a:rPr>
              <a:t>ч</a:t>
            </a:r>
            <a:r>
              <a:rPr sz="1400" spc="-35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6652" y="1774063"/>
            <a:ext cx="31984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0800" algn="l"/>
              </a:tabLst>
            </a:pPr>
            <a:r>
              <a:rPr sz="1400" spc="-45" dirty="0">
                <a:latin typeface="Times New Roman"/>
                <a:cs typeface="Times New Roman"/>
              </a:rPr>
              <a:t>школы: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понять	</a:t>
            </a:r>
            <a:r>
              <a:rPr sz="1400" spc="-30" dirty="0">
                <a:latin typeface="Times New Roman"/>
                <a:cs typeface="Times New Roman"/>
              </a:rPr>
              <a:t>свою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новую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социальную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6652" y="1978279"/>
            <a:ext cx="31978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8970" algn="l"/>
                <a:tab pos="1426845" algn="l"/>
              </a:tabLst>
            </a:pPr>
            <a:r>
              <a:rPr sz="1400" spc="-30" dirty="0">
                <a:latin typeface="Times New Roman"/>
                <a:cs typeface="Times New Roman"/>
              </a:rPr>
              <a:t>роль,	усвоить	</a:t>
            </a:r>
            <a:r>
              <a:rPr sz="1400" spc="-25" dirty="0">
                <a:latin typeface="Times New Roman"/>
                <a:cs typeface="Times New Roman"/>
              </a:rPr>
              <a:t>систему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знаний,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норм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6652" y="2182495"/>
            <a:ext cx="3201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2675" algn="l"/>
                <a:tab pos="1708785" algn="l"/>
                <a:tab pos="2590800" algn="l"/>
              </a:tabLst>
            </a:pPr>
            <a:r>
              <a:rPr sz="1400" spc="-20" dirty="0">
                <a:latin typeface="Times New Roman"/>
                <a:cs typeface="Times New Roman"/>
              </a:rPr>
              <a:t>ц</a:t>
            </a:r>
            <a:r>
              <a:rPr sz="1400" spc="-35" dirty="0">
                <a:latin typeface="Times New Roman"/>
                <a:cs typeface="Times New Roman"/>
              </a:rPr>
              <a:t>енн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spc="-20" dirty="0">
                <a:latin typeface="Times New Roman"/>
                <a:cs typeface="Times New Roman"/>
              </a:rPr>
              <a:t>й</a:t>
            </a:r>
            <a:r>
              <a:rPr sz="1400" dirty="0">
                <a:latin typeface="Times New Roman"/>
                <a:cs typeface="Times New Roman"/>
              </a:rPr>
              <a:t>,	</a:t>
            </a:r>
            <a:r>
              <a:rPr sz="1400" spc="-35" dirty="0">
                <a:latin typeface="Times New Roman"/>
                <a:cs typeface="Times New Roman"/>
              </a:rPr>
              <a:t>бы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	</a:t>
            </a:r>
            <a:r>
              <a:rPr sz="1400" spc="-60" dirty="0">
                <a:latin typeface="Times New Roman"/>
                <a:cs typeface="Times New Roman"/>
              </a:rPr>
              <a:t>г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м	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ыб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6652" y="2388235"/>
            <a:ext cx="3199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24660" algn="l"/>
              </a:tabLst>
            </a:pPr>
            <a:r>
              <a:rPr sz="1400" spc="-30" dirty="0">
                <a:latin typeface="Times New Roman"/>
                <a:cs typeface="Times New Roman"/>
              </a:rPr>
              <a:t>различные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способы	</a:t>
            </a:r>
            <a:r>
              <a:rPr sz="1400" spc="-30" dirty="0">
                <a:latin typeface="Times New Roman"/>
                <a:cs typeface="Times New Roman"/>
              </a:rPr>
              <a:t>жизнедеятельности,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6652" y="2592705"/>
            <a:ext cx="2770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9535" algn="l"/>
              </a:tabLst>
            </a:pPr>
            <a:r>
              <a:rPr sz="1400" spc="-30" dirty="0">
                <a:latin typeface="Times New Roman"/>
                <a:cs typeface="Times New Roman"/>
              </a:rPr>
              <a:t>сохраняя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свою	</a:t>
            </a:r>
            <a:r>
              <a:rPr sz="1400" spc="-30" dirty="0">
                <a:latin typeface="Times New Roman"/>
                <a:cs typeface="Times New Roman"/>
              </a:rPr>
              <a:t>индивидуальность.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08" y="2799969"/>
            <a:ext cx="2827020" cy="77279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68630" marR="377825" indent="-456565">
              <a:lnSpc>
                <a:spcPts val="1660"/>
              </a:lnSpc>
              <a:spcBef>
                <a:spcPts val="175"/>
              </a:spcBef>
            </a:pPr>
            <a:r>
              <a:rPr sz="1400" b="1" spc="-45" dirty="0">
                <a:latin typeface="Times New Roman"/>
                <a:cs typeface="Times New Roman"/>
              </a:rPr>
              <a:t>С</a:t>
            </a:r>
            <a:r>
              <a:rPr sz="1400" b="1" spc="-30" dirty="0">
                <a:latin typeface="Times New Roman"/>
                <a:cs typeface="Times New Roman"/>
              </a:rPr>
              <a:t>оц</a:t>
            </a:r>
            <a:r>
              <a:rPr sz="1400" b="1" spc="-45" dirty="0">
                <a:latin typeface="Times New Roman"/>
                <a:cs typeface="Times New Roman"/>
              </a:rPr>
              <a:t>и</a:t>
            </a:r>
            <a:r>
              <a:rPr sz="1400" b="1" spc="-20" dirty="0">
                <a:latin typeface="Times New Roman"/>
                <a:cs typeface="Times New Roman"/>
              </a:rPr>
              <a:t>а</a:t>
            </a:r>
            <a:r>
              <a:rPr sz="1400" b="1" spc="-35" dirty="0">
                <a:latin typeface="Times New Roman"/>
                <a:cs typeface="Times New Roman"/>
              </a:rPr>
              <a:t>л</a:t>
            </a:r>
            <a:r>
              <a:rPr sz="1400" b="1" spc="-25" dirty="0">
                <a:latin typeface="Times New Roman"/>
                <a:cs typeface="Times New Roman"/>
              </a:rPr>
              <a:t>ь</a:t>
            </a:r>
            <a:r>
              <a:rPr sz="1400" b="1" spc="-45" dirty="0">
                <a:latin typeface="Times New Roman"/>
                <a:cs typeface="Times New Roman"/>
              </a:rPr>
              <a:t>н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spc="-40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spc="-45" dirty="0">
                <a:latin typeface="Times New Roman"/>
                <a:cs typeface="Times New Roman"/>
              </a:rPr>
              <a:t>ы</a:t>
            </a:r>
            <a:r>
              <a:rPr sz="1400" b="1" spc="-55" dirty="0">
                <a:latin typeface="Times New Roman"/>
                <a:cs typeface="Times New Roman"/>
              </a:rPr>
              <a:t>т</a:t>
            </a:r>
            <a:r>
              <a:rPr sz="1400" b="1" spc="-70" dirty="0">
                <a:latin typeface="Times New Roman"/>
                <a:cs typeface="Times New Roman"/>
              </a:rPr>
              <a:t>о</a:t>
            </a:r>
            <a:r>
              <a:rPr sz="1400" b="1" spc="-40" dirty="0">
                <a:latin typeface="Times New Roman"/>
                <a:cs typeface="Times New Roman"/>
              </a:rPr>
              <a:t>в</a:t>
            </a:r>
            <a:r>
              <a:rPr sz="1400" b="1" spc="-20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я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а</a:t>
            </a:r>
            <a:r>
              <a:rPr sz="1400" b="1" spc="-40" dirty="0">
                <a:latin typeface="Times New Roman"/>
                <a:cs typeface="Times New Roman"/>
              </a:rPr>
              <a:t>д</a:t>
            </a:r>
            <a:r>
              <a:rPr sz="1400" b="1" spc="-45" dirty="0">
                <a:latin typeface="Times New Roman"/>
                <a:cs typeface="Times New Roman"/>
              </a:rPr>
              <a:t>ап</a:t>
            </a:r>
            <a:r>
              <a:rPr sz="1400" b="1" spc="-20" dirty="0">
                <a:latin typeface="Times New Roman"/>
                <a:cs typeface="Times New Roman"/>
              </a:rPr>
              <a:t>та</a:t>
            </a:r>
            <a:r>
              <a:rPr sz="1400" b="1" spc="-45" dirty="0">
                <a:latin typeface="Times New Roman"/>
                <a:cs typeface="Times New Roman"/>
              </a:rPr>
              <a:t>ц</a:t>
            </a:r>
            <a:r>
              <a:rPr sz="1400" b="1" spc="-3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я  </a:t>
            </a:r>
            <a:r>
              <a:rPr sz="1400" b="1" spc="-40" dirty="0">
                <a:latin typeface="Times New Roman"/>
                <a:cs typeface="Times New Roman"/>
              </a:rPr>
              <a:t>выпускников—это:</a:t>
            </a:r>
            <a:endParaRPr sz="1400" dirty="0">
              <a:latin typeface="Times New Roman"/>
              <a:cs typeface="Times New Roman"/>
            </a:endParaRPr>
          </a:p>
          <a:p>
            <a:pPr marL="66040">
              <a:lnSpc>
                <a:spcPct val="100000"/>
              </a:lnSpc>
              <a:spcBef>
                <a:spcPts val="810"/>
              </a:spcBef>
            </a:pPr>
            <a:r>
              <a:rPr sz="1000" spc="-25" dirty="0">
                <a:latin typeface="Symbol"/>
                <a:cs typeface="Symbol"/>
              </a:rPr>
              <a:t></a:t>
            </a:r>
            <a:r>
              <a:rPr sz="1400" spc="-25" dirty="0">
                <a:latin typeface="Times New Roman"/>
                <a:cs typeface="Times New Roman"/>
              </a:rPr>
              <a:t>знания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умения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бытового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труда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1036" y="3537584"/>
            <a:ext cx="3175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2630" algn="l"/>
                <a:tab pos="1472565" algn="l"/>
                <a:tab pos="2520950" algn="l"/>
              </a:tabLst>
            </a:pPr>
            <a:r>
              <a:rPr sz="1400" spc="-25" dirty="0">
                <a:latin typeface="Times New Roman"/>
                <a:cs typeface="Times New Roman"/>
              </a:rPr>
              <a:t>(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ичн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я	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ен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,	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spc="-35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20" dirty="0">
                <a:latin typeface="Times New Roman"/>
                <a:cs typeface="Times New Roman"/>
              </a:rPr>
              <a:t>ц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	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1036" y="3742182"/>
            <a:ext cx="3172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5185" algn="l"/>
              </a:tabLst>
            </a:pPr>
            <a:r>
              <a:rPr sz="1400" spc="-50" dirty="0">
                <a:latin typeface="Times New Roman"/>
                <a:cs typeface="Times New Roman"/>
              </a:rPr>
              <a:t>уход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за	</a:t>
            </a:r>
            <a:r>
              <a:rPr sz="1400" spc="-30" dirty="0">
                <a:latin typeface="Times New Roman"/>
                <a:cs typeface="Times New Roman"/>
              </a:rPr>
              <a:t>жилищем,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одеждой,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обувью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1036" y="3950970"/>
            <a:ext cx="22879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ру</a:t>
            </a:r>
            <a:r>
              <a:rPr sz="1400" spc="-25" dirty="0">
                <a:latin typeface="Times New Roman"/>
                <a:cs typeface="Times New Roman"/>
              </a:rPr>
              <a:t>г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6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ме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би</a:t>
            </a:r>
            <a:r>
              <a:rPr sz="1400" spc="-80" dirty="0">
                <a:latin typeface="Times New Roman"/>
                <a:cs typeface="Times New Roman"/>
              </a:rPr>
              <a:t>х</a:t>
            </a:r>
            <a:r>
              <a:rPr sz="1400" spc="-7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да</a:t>
            </a:r>
            <a:r>
              <a:rPr sz="1400" spc="-40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1848" y="4278629"/>
            <a:ext cx="2773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9800" algn="l"/>
                <a:tab pos="2079625" algn="l"/>
              </a:tabLst>
            </a:pPr>
            <a:r>
              <a:rPr sz="1000" spc="-5" dirty="0">
                <a:latin typeface="Symbol"/>
                <a:cs typeface="Symbol"/>
              </a:rPr>
              <a:t>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умения	</a:t>
            </a:r>
            <a:r>
              <a:rPr sz="1400" spc="-35" dirty="0">
                <a:latin typeface="Times New Roman"/>
                <a:cs typeface="Times New Roman"/>
              </a:rPr>
              <a:t>пользования	</a:t>
            </a:r>
            <a:r>
              <a:rPr sz="1400" spc="-30" dirty="0">
                <a:latin typeface="Times New Roman"/>
                <a:cs typeface="Times New Roman"/>
              </a:rPr>
              <a:t>услугами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1036" y="4482846"/>
            <a:ext cx="3175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чны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ч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еж</a:t>
            </a:r>
            <a:r>
              <a:rPr sz="1400" spc="-2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ени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(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75" dirty="0">
                <a:latin typeface="Times New Roman"/>
                <a:cs typeface="Times New Roman"/>
              </a:rPr>
              <a:t>г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70" dirty="0">
                <a:latin typeface="Times New Roman"/>
                <a:cs typeface="Times New Roman"/>
              </a:rPr>
              <a:t>у</a:t>
            </a:r>
            <a:r>
              <a:rPr sz="1400" spc="-50" dirty="0">
                <a:latin typeface="Times New Roman"/>
                <a:cs typeface="Times New Roman"/>
              </a:rPr>
              <a:t>ж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1036" y="4687316"/>
            <a:ext cx="3172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8044" algn="l"/>
              </a:tabLst>
            </a:pPr>
            <a:r>
              <a:rPr sz="1400" spc="-20" dirty="0">
                <a:latin typeface="Times New Roman"/>
                <a:cs typeface="Times New Roman"/>
              </a:rPr>
              <a:t>быта,	</a:t>
            </a:r>
            <a:r>
              <a:rPr sz="1400" spc="-30" dirty="0">
                <a:latin typeface="Times New Roman"/>
                <a:cs typeface="Times New Roman"/>
              </a:rPr>
              <a:t>связи,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культуры,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медицинской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1036" y="4896104"/>
            <a:ext cx="1621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щ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ансп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1848" y="5222240"/>
            <a:ext cx="27743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8215" algn="l"/>
              </a:tabLst>
            </a:pPr>
            <a:r>
              <a:rPr sz="1000" spc="-30" dirty="0">
                <a:latin typeface="Symbol"/>
                <a:cs typeface="Symbol"/>
              </a:rPr>
              <a:t></a:t>
            </a:r>
            <a:r>
              <a:rPr sz="1400" spc="-30" dirty="0">
                <a:latin typeface="Times New Roman"/>
                <a:cs typeface="Times New Roman"/>
              </a:rPr>
              <a:t>э</a:t>
            </a:r>
            <a:r>
              <a:rPr sz="1400" spc="-110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spc="-110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-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spc="-65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	</a:t>
            </a:r>
            <a:r>
              <a:rPr sz="1400" spc="-70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ме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1036" y="5427979"/>
            <a:ext cx="317436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tabLst>
                <a:tab pos="1188720" algn="l"/>
                <a:tab pos="1262380" algn="l"/>
                <a:tab pos="1921510" algn="l"/>
                <a:tab pos="2757805" algn="l"/>
              </a:tabLst>
            </a:pPr>
            <a:r>
              <a:rPr sz="1400" spc="-25" dirty="0">
                <a:latin typeface="Times New Roman"/>
                <a:cs typeface="Times New Roman"/>
              </a:rPr>
              <a:t>(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60" dirty="0">
                <a:latin typeface="Times New Roman"/>
                <a:cs typeface="Times New Roman"/>
              </a:rPr>
              <a:t>с</a:t>
            </a:r>
            <a:r>
              <a:rPr sz="1400" spc="-35" dirty="0">
                <a:latin typeface="Times New Roman"/>
                <a:cs typeface="Times New Roman"/>
              </a:rPr>
              <a:t>ч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spc="-65" dirty="0">
                <a:latin typeface="Times New Roman"/>
                <a:cs typeface="Times New Roman"/>
              </a:rPr>
              <a:t>в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ь	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-114" dirty="0">
                <a:latin typeface="Times New Roman"/>
                <a:cs typeface="Times New Roman"/>
              </a:rPr>
              <a:t>ю</a:t>
            </a:r>
            <a:r>
              <a:rPr sz="1400" spc="-35" dirty="0">
                <a:latin typeface="Times New Roman"/>
                <a:cs typeface="Times New Roman"/>
              </a:rPr>
              <a:t>д</a:t>
            </a:r>
            <a:r>
              <a:rPr sz="1400" spc="-50" dirty="0">
                <a:latin typeface="Times New Roman"/>
                <a:cs typeface="Times New Roman"/>
              </a:rPr>
              <a:t>ж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13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,	</a:t>
            </a:r>
            <a:r>
              <a:rPr sz="1400" spc="-30" dirty="0">
                <a:latin typeface="Times New Roman"/>
                <a:cs typeface="Times New Roman"/>
              </a:rPr>
              <a:t>э</a:t>
            </a:r>
            <a:r>
              <a:rPr sz="1400" spc="-110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	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35" dirty="0">
                <a:latin typeface="Times New Roman"/>
                <a:cs typeface="Times New Roman"/>
              </a:rPr>
              <a:t>хозяйство,		</a:t>
            </a:r>
            <a:r>
              <a:rPr sz="1400" spc="-30" dirty="0">
                <a:latin typeface="Times New Roman"/>
                <a:cs typeface="Times New Roman"/>
              </a:rPr>
              <a:t>рационально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планировать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1036" y="5841238"/>
            <a:ext cx="1099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60" dirty="0">
                <a:latin typeface="Times New Roman"/>
                <a:cs typeface="Times New Roman"/>
              </a:rPr>
              <a:t>с</a:t>
            </a:r>
            <a:r>
              <a:rPr sz="1400" spc="-80" dirty="0">
                <a:latin typeface="Times New Roman"/>
                <a:cs typeface="Times New Roman"/>
              </a:rPr>
              <a:t>х</a:t>
            </a:r>
            <a:r>
              <a:rPr sz="1400" spc="-7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ды</a:t>
            </a:r>
            <a:r>
              <a:rPr sz="1400" spc="-40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1848" y="6171996"/>
            <a:ext cx="2731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latin typeface="Symbol"/>
                <a:cs typeface="Symbol"/>
              </a:rPr>
              <a:t></a:t>
            </a:r>
            <a:r>
              <a:rPr sz="1400" spc="-30" dirty="0">
                <a:latin typeface="Times New Roman"/>
                <a:cs typeface="Times New Roman"/>
              </a:rPr>
              <a:t>умения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организовывать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свой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досуг;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1036" y="6499656"/>
            <a:ext cx="317436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400685">
              <a:lnSpc>
                <a:spcPts val="1610"/>
              </a:lnSpc>
              <a:spcBef>
                <a:spcPts val="215"/>
              </a:spcBef>
              <a:tabLst>
                <a:tab pos="1217930" algn="l"/>
                <a:tab pos="1491615" algn="l"/>
                <a:tab pos="2206625" algn="l"/>
                <a:tab pos="2442845" algn="l"/>
                <a:tab pos="2486660" algn="l"/>
              </a:tabLst>
            </a:pPr>
            <a:r>
              <a:rPr sz="1000" spc="-30" dirty="0">
                <a:latin typeface="Symbol"/>
                <a:cs typeface="Symbol"/>
              </a:rPr>
              <a:t>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35" dirty="0">
                <a:latin typeface="Times New Roman"/>
                <a:cs typeface="Times New Roman"/>
              </a:rPr>
              <a:t>на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	о	</a:t>
            </a:r>
            <a:r>
              <a:rPr sz="1400" spc="-35" dirty="0">
                <a:latin typeface="Times New Roman"/>
                <a:cs typeface="Times New Roman"/>
              </a:rPr>
              <a:t>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р</a:t>
            </a:r>
            <a:r>
              <a:rPr sz="1400" spc="-50" dirty="0">
                <a:latin typeface="Times New Roman"/>
                <a:cs typeface="Times New Roman"/>
              </a:rPr>
              <a:t>м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х	и		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х  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60" dirty="0">
                <a:latin typeface="Times New Roman"/>
                <a:cs typeface="Times New Roman"/>
              </a:rPr>
              <a:t>е</a:t>
            </a:r>
            <a:r>
              <a:rPr sz="1400" spc="-2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ени</a:t>
            </a:r>
            <a:r>
              <a:rPr sz="1400" spc="-2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,				</a:t>
            </a:r>
            <a:r>
              <a:rPr sz="1400" spc="-50" dirty="0">
                <a:latin typeface="Times New Roman"/>
                <a:cs typeface="Times New Roman"/>
              </a:rPr>
              <a:t>к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spc="-30" dirty="0">
                <a:latin typeface="Times New Roman"/>
                <a:cs typeface="Times New Roman"/>
              </a:rPr>
              <a:t>л</a:t>
            </a:r>
            <a:r>
              <a:rPr sz="1400" spc="-80" dirty="0">
                <a:latin typeface="Times New Roman"/>
                <a:cs typeface="Times New Roman"/>
              </a:rPr>
              <a:t>ь</a:t>
            </a: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20" dirty="0">
                <a:latin typeface="Times New Roman"/>
                <a:cs typeface="Times New Roman"/>
              </a:rPr>
              <a:t>ры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1036" y="6908393"/>
            <a:ext cx="3174365" cy="44830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190"/>
              </a:spcBef>
            </a:pPr>
            <a:r>
              <a:rPr sz="1400" spc="-30" dirty="0">
                <a:latin typeface="Times New Roman"/>
                <a:cs typeface="Times New Roman"/>
              </a:rPr>
              <a:t>взаимоотношения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различными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людьми,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110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п</a:t>
            </a:r>
            <a:r>
              <a:rPr sz="1400" spc="-45" dirty="0">
                <a:latin typeface="Times New Roman"/>
                <a:cs typeface="Times New Roman"/>
              </a:rPr>
              <a:t>л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ни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75" dirty="0">
                <a:latin typeface="Times New Roman"/>
                <a:cs typeface="Times New Roman"/>
              </a:rPr>
              <a:t>в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-30" dirty="0">
                <a:latin typeface="Times New Roman"/>
                <a:cs typeface="Times New Roman"/>
              </a:rPr>
              <a:t>ющ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7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ы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570478" y="51456"/>
            <a:ext cx="7084059" cy="7464425"/>
            <a:chOff x="3570478" y="51456"/>
            <a:chExt cx="7084059" cy="7464425"/>
          </a:xfrm>
        </p:grpSpPr>
        <p:sp>
          <p:nvSpPr>
            <p:cNvPr id="68" name="object 68"/>
            <p:cNvSpPr/>
            <p:nvPr/>
          </p:nvSpPr>
          <p:spPr>
            <a:xfrm>
              <a:off x="3621278" y="102256"/>
              <a:ext cx="3445510" cy="7362825"/>
            </a:xfrm>
            <a:custGeom>
              <a:avLst/>
              <a:gdLst/>
              <a:ahLst/>
              <a:cxnLst/>
              <a:rect l="l" t="t" r="r" b="b"/>
              <a:pathLst>
                <a:path w="3445509" h="7362825">
                  <a:moveTo>
                    <a:pt x="0" y="7362444"/>
                  </a:moveTo>
                  <a:lnTo>
                    <a:pt x="3445002" y="7362444"/>
                  </a:lnTo>
                  <a:lnTo>
                    <a:pt x="3445002" y="0"/>
                  </a:lnTo>
                  <a:lnTo>
                    <a:pt x="0" y="0"/>
                  </a:lnTo>
                  <a:lnTo>
                    <a:pt x="0" y="7362444"/>
                  </a:lnTo>
                  <a:close/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671951" y="102107"/>
              <a:ext cx="3394710" cy="7364730"/>
            </a:xfrm>
            <a:custGeom>
              <a:avLst/>
              <a:gdLst/>
              <a:ahLst/>
              <a:cxnLst/>
              <a:rect l="l" t="t" r="r" b="b"/>
              <a:pathLst>
                <a:path w="3394709" h="7364730">
                  <a:moveTo>
                    <a:pt x="3344291" y="7312761"/>
                  </a:moveTo>
                  <a:lnTo>
                    <a:pt x="0" y="7312761"/>
                  </a:lnTo>
                  <a:lnTo>
                    <a:pt x="0" y="7364577"/>
                  </a:lnTo>
                  <a:lnTo>
                    <a:pt x="3344291" y="7364577"/>
                  </a:lnTo>
                  <a:lnTo>
                    <a:pt x="3344291" y="7312761"/>
                  </a:lnTo>
                  <a:close/>
                </a:path>
                <a:path w="3394709" h="7364730">
                  <a:moveTo>
                    <a:pt x="3394583" y="50266"/>
                  </a:moveTo>
                  <a:lnTo>
                    <a:pt x="3344291" y="50266"/>
                  </a:lnTo>
                  <a:lnTo>
                    <a:pt x="3344291" y="0"/>
                  </a:lnTo>
                  <a:lnTo>
                    <a:pt x="0" y="0"/>
                  </a:lnTo>
                  <a:lnTo>
                    <a:pt x="0" y="50292"/>
                  </a:lnTo>
                  <a:lnTo>
                    <a:pt x="3344291" y="50292"/>
                  </a:lnTo>
                  <a:lnTo>
                    <a:pt x="3344291" y="7312761"/>
                  </a:lnTo>
                  <a:lnTo>
                    <a:pt x="3394583" y="7312761"/>
                  </a:lnTo>
                  <a:lnTo>
                    <a:pt x="3394583" y="50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897" y="100981"/>
              <a:ext cx="3447652" cy="736585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132320" y="102292"/>
              <a:ext cx="3471545" cy="7347584"/>
            </a:xfrm>
            <a:custGeom>
              <a:avLst/>
              <a:gdLst/>
              <a:ahLst/>
              <a:cxnLst/>
              <a:rect l="l" t="t" r="r" b="b"/>
              <a:pathLst>
                <a:path w="3471545" h="7347584">
                  <a:moveTo>
                    <a:pt x="0" y="7347204"/>
                  </a:moveTo>
                  <a:lnTo>
                    <a:pt x="3471164" y="7347204"/>
                  </a:lnTo>
                  <a:lnTo>
                    <a:pt x="3471164" y="0"/>
                  </a:lnTo>
                  <a:lnTo>
                    <a:pt x="0" y="0"/>
                  </a:lnTo>
                  <a:lnTo>
                    <a:pt x="0" y="7347204"/>
                  </a:lnTo>
                  <a:close/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83882" y="102107"/>
              <a:ext cx="3420745" cy="7349490"/>
            </a:xfrm>
            <a:custGeom>
              <a:avLst/>
              <a:gdLst/>
              <a:ahLst/>
              <a:cxnLst/>
              <a:rect l="l" t="t" r="r" b="b"/>
              <a:pathLst>
                <a:path w="3420745" h="7349490">
                  <a:moveTo>
                    <a:pt x="3420364" y="50266"/>
                  </a:moveTo>
                  <a:lnTo>
                    <a:pt x="3370199" y="50266"/>
                  </a:lnTo>
                  <a:lnTo>
                    <a:pt x="3370199" y="0"/>
                  </a:lnTo>
                  <a:lnTo>
                    <a:pt x="0" y="0"/>
                  </a:lnTo>
                  <a:lnTo>
                    <a:pt x="0" y="50292"/>
                  </a:lnTo>
                  <a:lnTo>
                    <a:pt x="3370072" y="50292"/>
                  </a:lnTo>
                  <a:lnTo>
                    <a:pt x="3370072" y="7297521"/>
                  </a:lnTo>
                  <a:lnTo>
                    <a:pt x="0" y="7297521"/>
                  </a:lnTo>
                  <a:lnTo>
                    <a:pt x="0" y="7349337"/>
                  </a:lnTo>
                  <a:lnTo>
                    <a:pt x="3370199" y="7349337"/>
                  </a:lnTo>
                  <a:lnTo>
                    <a:pt x="3370199" y="7297521"/>
                  </a:lnTo>
                  <a:lnTo>
                    <a:pt x="3420364" y="7297521"/>
                  </a:lnTo>
                  <a:lnTo>
                    <a:pt x="3420364" y="50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201" y="100989"/>
              <a:ext cx="3473552" cy="735060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0731" y="3473183"/>
              <a:ext cx="1562734" cy="77064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7778" y="6256591"/>
              <a:ext cx="1800732" cy="105031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6606" y="3498227"/>
              <a:ext cx="1246822" cy="7122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0577" y="1094994"/>
              <a:ext cx="2764917" cy="15452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411</Words>
  <Application>Microsoft Office PowerPoint</Application>
  <PresentationFormat>Произвольный</PresentationFormat>
  <Paragraphs>103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</dc:creator>
  <cp:lastModifiedBy>служба постинтернат</cp:lastModifiedBy>
  <cp:revision>3</cp:revision>
  <dcterms:created xsi:type="dcterms:W3CDTF">2023-10-06T07:58:12Z</dcterms:created>
  <dcterms:modified xsi:type="dcterms:W3CDTF">2023-10-06T08:10:31Z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2020-12-21T00:00:00Z</vt:filetime>
  </property>
  <property fmtid="{D5CDD505-2E9C-101B-9397-08002B2CF9AE}" pid="3" name="Creator">
    <vt:lpwstr>Microsoft® Publisher 2010</vt:lpwstr>
  </property>
  <property fmtid="{D5CDD505-2E9C-101B-9397-08002B2CF9AE}" pid="4" name="LastSaved">
    <vt:filetime>2023-10-06T00:00:00Z</vt:filetime>
  </property>
</Properties>
</file>