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8" r:id="rId2"/>
    <p:sldId id="259" r:id="rId3"/>
    <p:sldId id="261" r:id="rId4"/>
    <p:sldId id="264" r:id="rId5"/>
    <p:sldId id="266" r:id="rId6"/>
    <p:sldId id="286" r:id="rId7"/>
    <p:sldId id="287" r:id="rId8"/>
    <p:sldId id="288" r:id="rId9"/>
    <p:sldId id="289" r:id="rId10"/>
    <p:sldId id="268" r:id="rId11"/>
    <p:sldId id="290" r:id="rId12"/>
    <p:sldId id="291" r:id="rId13"/>
    <p:sldId id="269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78" r:id="rId25"/>
    <p:sldId id="303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84" autoAdjust="0"/>
  </p:normalViewPr>
  <p:slideViewPr>
    <p:cSldViewPr>
      <p:cViewPr>
        <p:scale>
          <a:sx n="80" d="100"/>
          <a:sy n="80" d="100"/>
        </p:scale>
        <p:origin x="-58" y="7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763000" cy="6400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Ярославской области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Рыбинский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детский дом»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/>
              <a:t>Социально - педагогический проект</a:t>
            </a:r>
            <a:endParaRPr lang="ru-RU" sz="2400" b="1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r>
              <a:rPr lang="ru-RU" sz="2800" b="1" dirty="0" smtClean="0"/>
              <a:t>«Самовыражение. Импровизация »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r">
              <a:buNone/>
            </a:pPr>
            <a:r>
              <a:rPr lang="ru-RU" sz="2400" dirty="0" smtClean="0"/>
              <a:t>Выполнила: </a:t>
            </a:r>
            <a:r>
              <a:rPr lang="ru-RU" sz="2400" dirty="0" err="1" smtClean="0"/>
              <a:t>Горланова</a:t>
            </a:r>
            <a:r>
              <a:rPr lang="ru-RU" sz="2400" dirty="0" smtClean="0"/>
              <a:t> В.В.,</a:t>
            </a:r>
          </a:p>
          <a:p>
            <a:pPr algn="r">
              <a:buNone/>
            </a:pPr>
            <a:r>
              <a:rPr lang="ru-RU" sz="2000" dirty="0" smtClean="0"/>
              <a:t>психолог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81000" y="304800"/>
            <a:ext cx="8305800" cy="6019800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marL="45720" indent="0" algn="ctr">
              <a:buNone/>
            </a:pPr>
            <a:r>
              <a:rPr lang="ru-RU" b="1" dirty="0" smtClean="0"/>
              <a:t>  Заключение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Учитывая </a:t>
            </a:r>
            <a:r>
              <a:rPr lang="ru-RU" dirty="0"/>
              <a:t>актуальность этого направления,  мотивацию воспитанников в самовыражении, его полезность в  социально – личностно – эмоциональном  развитии личности  </a:t>
            </a:r>
            <a:r>
              <a:rPr lang="ru-RU" dirty="0" smtClean="0"/>
              <a:t>воспитанников, </a:t>
            </a:r>
            <a:r>
              <a:rPr lang="ru-RU" dirty="0"/>
              <a:t>можно сделать вывод о целесообразности осуществления этой деятельности </a:t>
            </a:r>
            <a:r>
              <a:rPr lang="ru-RU" dirty="0" smtClean="0"/>
              <a:t>в </a:t>
            </a:r>
            <a:r>
              <a:rPr lang="ru-RU" dirty="0"/>
              <a:t>новом учебном году.</a:t>
            </a:r>
          </a:p>
          <a:p>
            <a:pPr>
              <a:buClr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81000" y="304800"/>
            <a:ext cx="8305800" cy="6019800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marL="45720" indent="0" algn="ctr">
              <a:buNone/>
            </a:pPr>
            <a:r>
              <a:rPr lang="ru-RU" b="1" dirty="0" smtClean="0"/>
              <a:t>  Вдохновение и живопись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служба постинтернат\Desktop\Творческий вечер Саши Селезнёва\DSC047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1632585"/>
            <a:ext cx="4791075" cy="3592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4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81000" y="304800"/>
            <a:ext cx="8305800" cy="6019800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marL="45720" indent="0" algn="ctr">
              <a:buNone/>
            </a:pPr>
            <a:r>
              <a:rPr lang="ru-RU" b="1" dirty="0" smtClean="0"/>
              <a:t>  Рисуем музыку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лужба постинтернат\Desktop\Творческий вечер Саши Селезнёва\DSC047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1596707"/>
            <a:ext cx="4886325" cy="3664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3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1" y="0"/>
            <a:ext cx="861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Монолог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служба постинтернат\Desktop\ВВ\IMG_03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1295400"/>
            <a:ext cx="5338763" cy="381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1" y="0"/>
            <a:ext cx="861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Импровизация «Серьезный ученик»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служба постинтернат\Desktop\ВВ\IMG_03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663700"/>
            <a:ext cx="5295900" cy="353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0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1" y="0"/>
            <a:ext cx="861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Импровизация «Успех»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служба постинтернат\Desktop\IMG_20210514_1514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57249"/>
            <a:ext cx="4114800" cy="5410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6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1" y="0"/>
            <a:ext cx="861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Танцевально-театральная импровизация «Восток»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служба постинтернат\Desktop\ВВ\IMG_03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434147"/>
            <a:ext cx="5295900" cy="398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7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1" y="0"/>
            <a:ext cx="861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Импровизация «На дне»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служба постинтернат\Desktop\ВВ\IMG_03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49070"/>
            <a:ext cx="5940425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7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1" y="0"/>
            <a:ext cx="861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Импровизация «Не слышу»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служба постинтернат\Desktop\ВВ\25_Cr66bfD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7338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1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1" y="0"/>
            <a:ext cx="861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Импровизация «Трудолюбивый»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служба постинтернат\Desktop\ВВ\CFJNbSde0e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758315"/>
            <a:ext cx="5940425" cy="334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2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проекта: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проекта: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творческо-социально-исследовательский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количеству участников: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 проектной группы: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воспитанники ГУ ЯО «Рыбинский детский дом» от 9 до 17 лет, психолог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проекта: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деятельность с детьми, самостоятельная деятельность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1" y="0"/>
            <a:ext cx="861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 и движение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служба постинтернат\Desktop\ВВ\IMG_20210517_1705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22655"/>
            <a:ext cx="3752850" cy="5012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4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1" y="0"/>
            <a:ext cx="861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Музыкально-двигательная импровизация «Нежность»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служба постинтернат\Desktop\ВВ\IMG_20210517_1705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3808095" cy="4800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5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1" y="0"/>
            <a:ext cx="861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Танцевально-двигательная импровизация «Пластика»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служба постинтернат\Desktop\ВВ\IMG_20210517_1706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95399"/>
            <a:ext cx="3428999" cy="457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8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1" y="0"/>
            <a:ext cx="861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Монолог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служба постинтернат\Desktop\ВВ\IMG_20210517_1707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505200" cy="4119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1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2274838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 smtClean="0"/>
              <a:t>1) А </a:t>
            </a:r>
            <a:r>
              <a:rPr lang="ru-RU" dirty="0" err="1"/>
              <a:t>Маслоу</a:t>
            </a:r>
            <a:r>
              <a:rPr lang="ru-RU" dirty="0"/>
              <a:t> «Пирамида потребностей»</a:t>
            </a:r>
          </a:p>
          <a:p>
            <a:r>
              <a:rPr lang="ru-RU" dirty="0" smtClean="0"/>
              <a:t>2) О.В</a:t>
            </a:r>
            <a:r>
              <a:rPr lang="ru-RU" dirty="0"/>
              <a:t>. Сафронова «Проблема </a:t>
            </a:r>
            <a:r>
              <a:rPr lang="ru-RU" dirty="0" err="1"/>
              <a:t>самоактуализации</a:t>
            </a:r>
            <a:r>
              <a:rPr lang="ru-RU" dirty="0"/>
              <a:t> личности»</a:t>
            </a:r>
          </a:p>
          <a:p>
            <a:r>
              <a:rPr lang="ru-RU" dirty="0" smtClean="0"/>
              <a:t>3) Е</a:t>
            </a:r>
            <a:r>
              <a:rPr lang="ru-RU" dirty="0"/>
              <a:t>. </a:t>
            </a:r>
            <a:r>
              <a:rPr lang="ru-RU" dirty="0" err="1"/>
              <a:t>Скопинцева</a:t>
            </a:r>
            <a:r>
              <a:rPr lang="ru-RU" dirty="0"/>
              <a:t>, И.В. Пономаренко «Особенности самовыражения подростков»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служба постинтернат\Desktop\spasibo-za-vnimanie-62-kartinki-dlya-prezentacii-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228600"/>
            <a:ext cx="85344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/>
              <a:t>формирование + Я – концепцию личности ребенка, эмоционального благополучия, навыков социального поведения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/>
              <a:t>Выявить превалирующие интересы и склонности воспитанников, потребность самовыражения;</a:t>
            </a:r>
          </a:p>
          <a:p>
            <a:pPr lvl="0"/>
            <a:r>
              <a:rPr lang="ru-RU" dirty="0"/>
              <a:t>Содействовать раскрытию внутреннего потенциала;</a:t>
            </a:r>
          </a:p>
          <a:p>
            <a:pPr lvl="0"/>
            <a:r>
              <a:rPr lang="ru-RU" dirty="0"/>
              <a:t>Создать условия самовыражения в значимых для ребенка направлениях    деятельности; </a:t>
            </a:r>
          </a:p>
          <a:p>
            <a:pPr lvl="0"/>
            <a:r>
              <a:rPr lang="ru-RU" dirty="0"/>
              <a:t>помочь вербализировать эмоциональные переживания для устранения негативных эмоциональных состояний. </a:t>
            </a:r>
          </a:p>
          <a:p>
            <a:pPr lvl="0"/>
            <a:r>
              <a:rPr lang="ru-RU" dirty="0"/>
              <a:t>Развить логическое мышление, творческие способности, самостоятельность в планировании и организации мероприятий творческого самовыражения и </a:t>
            </a:r>
            <a:r>
              <a:rPr lang="ru-RU" dirty="0" smtClean="0"/>
              <a:t>импровизаций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6868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r>
              <a:rPr lang="ru-RU" sz="1600" dirty="0"/>
              <a:t>Существует точка зрения, что самовыражение — это один из самых доступных и мощных способов почувствовать себя счастливым и свободным, заявить миру о своем существовании, раскрыть заложенный в себе творческий потенциал. Самовыражение способно давать разрядку от усталости и негативных эмоций, поднимать самооценку, укреплять веру в собственные силы, закалять характер и развивать независимость от чужого мнения.</a:t>
            </a:r>
          </a:p>
          <a:p>
            <a:r>
              <a:rPr lang="ru-RU" sz="1600" dirty="0"/>
              <a:t>Самовыражение происходит под влиянием жизненных обстоятельств, в различных направлениях, но в каждом случае человек находит шанс найти себя, понять истинное «Я», определиться с дальнейшим развитием. </a:t>
            </a:r>
          </a:p>
          <a:p>
            <a:r>
              <a:rPr lang="ru-RU" sz="1600" dirty="0"/>
              <a:t>Самовыражение способствует повышению самооценки, пониманию перспектив развития, правильных схем взаимодействия с обществом. </a:t>
            </a:r>
          </a:p>
          <a:p>
            <a:r>
              <a:rPr lang="ru-RU" sz="1600" dirty="0"/>
              <a:t>Сущность коррекции творческим самовыражением – это способность   помочь, прежде всего, людям, детям с переживанием своей неполноценности.  Это есть творческое вдохновение, смягчающее напряженность, постижение смысла своей жизни, повышение самооценки, уверенности в себе. </a:t>
            </a:r>
          </a:p>
          <a:p>
            <a:r>
              <a:rPr lang="ru-RU" sz="1600" dirty="0"/>
              <a:t>Таким образом, процесс самовыражения можно считать актуальным,  положительно влияющим не только   на личностный рост, эмоциональное развитие,  но и на процесс социализации воспитанников детского дома. </a:t>
            </a: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533400"/>
            <a:ext cx="8763000" cy="63246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pPr algn="ctr">
              <a:buNone/>
            </a:pPr>
            <a:r>
              <a:rPr lang="ru-RU" sz="2000" dirty="0" smtClean="0"/>
              <a:t>1 Этап. Подготовительный. Организационно – информационно – исследовательский. </a:t>
            </a:r>
          </a:p>
          <a:p>
            <a:pPr marL="45720" indent="0">
              <a:buNone/>
            </a:pPr>
            <a:r>
              <a:rPr lang="ru-RU" sz="2000" dirty="0" smtClean="0"/>
              <a:t>       2 Этап</a:t>
            </a:r>
            <a:r>
              <a:rPr lang="ru-RU" sz="2000" dirty="0"/>
              <a:t>. Основной. Организация развивающих занятий по реализации задач проекта. </a:t>
            </a:r>
          </a:p>
          <a:p>
            <a:pPr marL="45720" indent="0">
              <a:buNone/>
            </a:pPr>
            <a:r>
              <a:rPr lang="ru-RU" sz="2000" dirty="0" smtClean="0"/>
              <a:t>       3 Этап</a:t>
            </a:r>
            <a:r>
              <a:rPr lang="ru-RU" sz="2000" dirty="0"/>
              <a:t>. Организация мероприятий по самовыражению, воплощению собственного замысла детей в творческой деятельности; (Детские презентации).</a:t>
            </a:r>
          </a:p>
          <a:p>
            <a:pPr marL="4572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4 Этап</a:t>
            </a:r>
            <a:r>
              <a:rPr lang="ru-RU" sz="2000" dirty="0"/>
              <a:t>. Заключительный. Рефлексия. Диагностика эмоционально - личностного развития, перспектив будущей деятельности.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533400"/>
            <a:ext cx="87630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 </a:t>
            </a:r>
            <a:r>
              <a:rPr lang="ru-RU" sz="2800" b="1" dirty="0"/>
              <a:t>1.1.Роль творческого самовыражения в становлении </a:t>
            </a:r>
            <a:r>
              <a:rPr lang="ru-RU" sz="2800" b="1" dirty="0" smtClean="0"/>
              <a:t>личности</a:t>
            </a:r>
          </a:p>
          <a:p>
            <a:pPr marL="45720" indent="0">
              <a:buNone/>
            </a:pPr>
            <a:r>
              <a:rPr lang="ru-RU" sz="2000" dirty="0" smtClean="0"/>
              <a:t>  Одной </a:t>
            </a:r>
            <a:r>
              <a:rPr lang="ru-RU" sz="2000" dirty="0"/>
              <a:t>из ключевых потребностей личности является стремление найти свой путь, свое место в </a:t>
            </a:r>
            <a:r>
              <a:rPr lang="ru-RU" sz="2000" dirty="0" smtClean="0"/>
              <a:t>жизни. Работа </a:t>
            </a:r>
            <a:r>
              <a:rPr lang="ru-RU" sz="2000" dirty="0"/>
              <a:t>психолога в подобных случаях оказывается плодотворной и эффективной, когда посильное изучение самим ребенком, подростком его творческих способностей и своих характерологических, возрастных особенностей. Опыт практической работы по </a:t>
            </a:r>
            <a:r>
              <a:rPr lang="ru-RU" sz="2000" dirty="0" err="1"/>
              <a:t>психопрофилактике</a:t>
            </a:r>
            <a:r>
              <a:rPr lang="ru-RU" sz="2000" dirty="0"/>
              <a:t> и </a:t>
            </a:r>
            <a:r>
              <a:rPr lang="ru-RU" sz="2000" dirty="0" err="1"/>
              <a:t>психокоррекции</a:t>
            </a:r>
            <a:r>
              <a:rPr lang="ru-RU" sz="2000" dirty="0"/>
              <a:t> тревожности, страхов, неуверенности в своих силах, застенчивости у подростков, показал необходимость поиска метода, учитывающего, с одной стороны, интересы подростков, </a:t>
            </a:r>
            <a:r>
              <a:rPr lang="ru-RU" sz="2000" dirty="0" smtClean="0"/>
              <a:t>а  </a:t>
            </a:r>
            <a:r>
              <a:rPr lang="ru-RU" sz="2000" dirty="0"/>
              <a:t>с другой стороны, познание своей </a:t>
            </a:r>
            <a:r>
              <a:rPr lang="ru-RU" sz="2000" dirty="0" smtClean="0"/>
              <a:t>индивидуальности  </a:t>
            </a:r>
            <a:r>
              <a:rPr lang="ru-RU" sz="2000" dirty="0"/>
              <a:t>и нахождение пути творческого самовыражения согласно природе характера личности.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0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610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1.2</a:t>
            </a:r>
            <a:r>
              <a:rPr lang="ru-RU" sz="2800" b="1" dirty="0"/>
              <a:t>.  Виды и значение творческого </a:t>
            </a:r>
            <a:r>
              <a:rPr lang="ru-RU" sz="2800" b="1" dirty="0" smtClean="0"/>
              <a:t>самовыражения</a:t>
            </a:r>
          </a:p>
          <a:p>
            <a:pPr>
              <a:buNone/>
            </a:pPr>
            <a:r>
              <a:rPr lang="ru-RU" sz="2000" dirty="0" smtClean="0"/>
              <a:t>      Чтобы </a:t>
            </a:r>
            <a:r>
              <a:rPr lang="ru-RU" sz="2000" dirty="0"/>
              <a:t>успешно выплёскивать различные душевные бури через творчество необходимо перепробовать несколько занятий и найти то, что лучше всего помогает реализовывать идеи. Кто-то может выражать эмоции пением или танцами и это больше про экспрессивную направленность и возможность делиться состоянием. </a:t>
            </a:r>
            <a:endParaRPr lang="ru-RU" sz="2000" b="1" dirty="0" smtClean="0"/>
          </a:p>
          <a:p>
            <a:pPr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3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610600" cy="6324600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/>
              <a:t>2.1 « Креативность» - развитие творческих способностей.</a:t>
            </a:r>
            <a:endParaRPr lang="ru-RU" sz="11200" dirty="0"/>
          </a:p>
          <a:p>
            <a:pPr marL="45720" indent="0">
              <a:buNone/>
            </a:pPr>
            <a:r>
              <a:rPr lang="ru-RU" sz="8000" dirty="0" smtClean="0"/>
              <a:t> Занятия </a:t>
            </a:r>
            <a:r>
              <a:rPr lang="ru-RU" sz="8000" dirty="0"/>
              <a:t>по развитию креативности (</a:t>
            </a:r>
            <a:r>
              <a:rPr lang="ru-RU" sz="8000" dirty="0" err="1"/>
              <a:t>творческости</a:t>
            </a:r>
            <a:r>
              <a:rPr lang="ru-RU" sz="8000" dirty="0"/>
              <a:t>) являются необходимым   условием процесса творческого самовыражения воспитанников, подготовительным этапом реализации цели и задач проекта.</a:t>
            </a:r>
          </a:p>
          <a:p>
            <a:endParaRPr lang="ru-RU" sz="8000" dirty="0"/>
          </a:p>
          <a:p>
            <a:r>
              <a:rPr lang="ru-RU" sz="8000" b="1" dirty="0"/>
              <a:t>Цель </a:t>
            </a:r>
            <a:r>
              <a:rPr lang="ru-RU" sz="8000" dirty="0"/>
              <a:t>занятий предполагает развитие креативности, логического мышления, личностного роста воспитанников, эмоционального комфорта.</a:t>
            </a:r>
          </a:p>
          <a:p>
            <a:pPr marL="45720" indent="0">
              <a:buNone/>
            </a:pPr>
            <a:endParaRPr lang="ru-RU" sz="8000" dirty="0"/>
          </a:p>
          <a:p>
            <a:r>
              <a:rPr lang="ru-RU" sz="8000" b="1" dirty="0"/>
              <a:t>Задачи:	</a:t>
            </a:r>
            <a:endParaRPr lang="ru-RU" sz="8000" dirty="0"/>
          </a:p>
          <a:p>
            <a:r>
              <a:rPr lang="ru-RU" sz="8000" dirty="0"/>
              <a:t>- развитие способности познания себя и других;</a:t>
            </a:r>
          </a:p>
          <a:p>
            <a:r>
              <a:rPr lang="ru-RU" sz="8000" dirty="0"/>
              <a:t>- развитие креативности, творческого воображения, мышления;</a:t>
            </a:r>
          </a:p>
          <a:p>
            <a:r>
              <a:rPr lang="ru-RU" sz="8000" dirty="0"/>
              <a:t>- актуализация и развитие творческих способностей;</a:t>
            </a:r>
          </a:p>
          <a:p>
            <a:r>
              <a:rPr lang="ru-RU" sz="8000" dirty="0"/>
              <a:t>- развитие самостоятельного творческого мышления, личностного роста.</a:t>
            </a:r>
          </a:p>
          <a:p>
            <a:r>
              <a:rPr lang="ru-RU" sz="8000" dirty="0"/>
              <a:t>- развитие способности к самоанализу, самопознанию, рефлексии</a:t>
            </a:r>
          </a:p>
          <a:p>
            <a:pPr marL="45720" indent="0">
              <a:buNone/>
            </a:pPr>
            <a:r>
              <a:rPr lang="ru-RU" sz="8000" b="1" dirty="0"/>
              <a:t> </a:t>
            </a:r>
            <a:endParaRPr lang="ru-RU" sz="8000" dirty="0"/>
          </a:p>
          <a:p>
            <a:pPr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hipwallpaper.com/i/72/0/MCpaW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90500" y="266701"/>
            <a:ext cx="8610600" cy="6324600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/>
              <a:t>Темы занятий:</a:t>
            </a:r>
            <a:endParaRPr lang="ru-RU" sz="4800" dirty="0"/>
          </a:p>
          <a:p>
            <a:r>
              <a:rPr lang="ru-RU" sz="4800" dirty="0"/>
              <a:t>«Самовыражение. Импровизация».</a:t>
            </a:r>
          </a:p>
          <a:p>
            <a:r>
              <a:rPr lang="ru-RU" sz="4800" dirty="0"/>
              <a:t>Цель: Сформировать представление о составляющих процессов, диагностика мотива самовыражения.</a:t>
            </a:r>
          </a:p>
          <a:p>
            <a:r>
              <a:rPr lang="ru-RU" sz="4800" dirty="0"/>
              <a:t>«Как достичь цели?»</a:t>
            </a:r>
          </a:p>
          <a:p>
            <a:r>
              <a:rPr lang="ru-RU" sz="4800" dirty="0"/>
              <a:t>Цель: развитие логического мышления, волевой </a:t>
            </a:r>
            <a:r>
              <a:rPr lang="ru-RU" sz="4800" dirty="0" err="1"/>
              <a:t>саморегуляции</a:t>
            </a:r>
            <a:r>
              <a:rPr lang="ru-RU" sz="4800" dirty="0"/>
              <a:t>.</a:t>
            </a:r>
          </a:p>
          <a:p>
            <a:r>
              <a:rPr lang="ru-RU" sz="4800" dirty="0"/>
              <a:t>«Монолог». Цель: логическое изложение текста, вербализация переживаний.</a:t>
            </a:r>
          </a:p>
          <a:p>
            <a:r>
              <a:rPr lang="ru-RU" sz="4800" b="1" dirty="0"/>
              <a:t>Развитие креативности </a:t>
            </a:r>
            <a:endParaRPr lang="ru-RU" sz="4800" dirty="0"/>
          </a:p>
          <a:p>
            <a:r>
              <a:rPr lang="ru-RU" sz="4800" dirty="0"/>
              <a:t> </a:t>
            </a:r>
            <a:r>
              <a:rPr lang="ru-RU" sz="4800" b="1" dirty="0"/>
              <a:t>-Средствами музыки</a:t>
            </a:r>
            <a:r>
              <a:rPr lang="ru-RU" sz="4800" dirty="0"/>
              <a:t> (Цель: создание творческого продукта в соответствии с характером музыки)</a:t>
            </a:r>
          </a:p>
          <a:p>
            <a:r>
              <a:rPr lang="ru-RU" sz="4800" dirty="0"/>
              <a:t>«Нарисуй музыку», «Придумай танец», «Пластические импровизации».</a:t>
            </a:r>
          </a:p>
          <a:p>
            <a:r>
              <a:rPr lang="ru-RU" sz="4800" b="1" dirty="0"/>
              <a:t>- Стихосложениями</a:t>
            </a:r>
            <a:r>
              <a:rPr lang="ru-RU" sz="4800" dirty="0"/>
              <a:t>: (Цель: развитие внимания, мышления, творческих способностей, умений вербализировать переживания).</a:t>
            </a:r>
          </a:p>
          <a:p>
            <a:r>
              <a:rPr lang="ru-RU" sz="4800" dirty="0"/>
              <a:t>«Придумай рифму». «Сочини стихотворение».</a:t>
            </a:r>
          </a:p>
          <a:p>
            <a:r>
              <a:rPr lang="ru-RU" sz="4800" b="1" dirty="0"/>
              <a:t>- Театральной деятельностью</a:t>
            </a:r>
            <a:r>
              <a:rPr lang="ru-RU" sz="4800" dirty="0"/>
              <a:t>: (Цель: эмоционально – социальное развитие ребенка).</a:t>
            </a:r>
          </a:p>
          <a:p>
            <a:r>
              <a:rPr lang="ru-RU" sz="4800" dirty="0"/>
              <a:t>«Два ученика. </a:t>
            </a:r>
            <a:r>
              <a:rPr lang="ru-RU" sz="4800" dirty="0" err="1"/>
              <a:t>Эмпатия</a:t>
            </a:r>
            <a:r>
              <a:rPr lang="ru-RU" sz="4800" dirty="0"/>
              <a:t>». «Сильный».</a:t>
            </a:r>
          </a:p>
          <a:p>
            <a:r>
              <a:rPr lang="ru-RU" sz="4800" b="1" dirty="0"/>
              <a:t>- Танцами</a:t>
            </a:r>
            <a:r>
              <a:rPr lang="ru-RU" sz="4800" dirty="0"/>
              <a:t> (Цель: развитие языка тела, творческих способностей, мимики, пластики).</a:t>
            </a:r>
          </a:p>
          <a:p>
            <a:r>
              <a:rPr lang="ru-RU" sz="4800" dirty="0"/>
              <a:t>«Танцуем вместе». «Театр и хореография». «Сочиняю сам». «Танцуем вместе».</a:t>
            </a:r>
          </a:p>
          <a:p>
            <a:r>
              <a:rPr lang="ru-RU" sz="4800" b="1" dirty="0"/>
              <a:t>- Импровизациями</a:t>
            </a:r>
            <a:r>
              <a:rPr lang="ru-RU" sz="4800" dirty="0"/>
              <a:t> (Цель: развитие и реализация личностных творческих способностей).</a:t>
            </a:r>
          </a:p>
          <a:p>
            <a:r>
              <a:rPr lang="ru-RU" sz="4800" dirty="0"/>
              <a:t>Упражнения: (Цель: внимание, раскрепощение, творческое мышление)  </a:t>
            </a:r>
          </a:p>
          <a:p>
            <a:r>
              <a:rPr lang="ru-RU" sz="4800" dirty="0"/>
              <a:t>«Зеркало»;</a:t>
            </a:r>
          </a:p>
          <a:p>
            <a:r>
              <a:rPr lang="ru-RU" sz="4800" dirty="0"/>
              <a:t>Упражнения: (Цель: импровизация простых действий, актерских, на развитие творческого мышления) «Сделай», «Покажи», «Изобрази».</a:t>
            </a:r>
          </a:p>
          <a:p>
            <a:r>
              <a:rPr lang="ru-RU" sz="4800" dirty="0"/>
              <a:t>Упражнения: (Цель: развитие творческого мышления, коммуникативных способностей)</a:t>
            </a:r>
          </a:p>
          <a:p>
            <a:r>
              <a:rPr lang="ru-RU" sz="4800" dirty="0"/>
              <a:t> «Одно слово», «Алфавит», «Бесконечное предложение.</a:t>
            </a:r>
          </a:p>
          <a:p>
            <a:r>
              <a:rPr lang="ru-RU" sz="4800" dirty="0"/>
              <a:t>Упражнения (Цель: развитие мимики)</a:t>
            </a:r>
          </a:p>
          <a:p>
            <a:r>
              <a:rPr lang="ru-RU" sz="4800" dirty="0"/>
              <a:t>«Эмоции».</a:t>
            </a:r>
          </a:p>
          <a:p>
            <a:r>
              <a:rPr lang="ru-RU" sz="4800" dirty="0"/>
              <a:t>Упражнения (Цель: развитие интонационно – речевых импровизаций)</a:t>
            </a:r>
          </a:p>
          <a:p>
            <a:r>
              <a:rPr lang="ru-RU" sz="4800" dirty="0"/>
              <a:t>«Эмоциональная  </a:t>
            </a:r>
            <a:r>
              <a:rPr lang="ru-RU" sz="4800" dirty="0" err="1"/>
              <a:t>угадайка</a:t>
            </a:r>
            <a:r>
              <a:rPr lang="ru-RU" sz="4800" dirty="0"/>
              <a:t>» («Грусть», «Радость», «Вдохновение» и другие).</a:t>
            </a:r>
          </a:p>
          <a:p>
            <a:r>
              <a:rPr lang="ru-RU" sz="4800" dirty="0"/>
              <a:t>Проведение занятий направлено не только на развитие когнитивной сферы,</a:t>
            </a:r>
          </a:p>
          <a:p>
            <a:r>
              <a:rPr lang="ru-RU" sz="4800" dirty="0"/>
              <a:t>креативности, но и на укрепление навыков социального поведения, воспитанников.</a:t>
            </a:r>
          </a:p>
          <a:p>
            <a:pPr marL="45720" indent="0">
              <a:buNone/>
            </a:pPr>
            <a:endParaRPr lang="ru-RU" sz="4800" dirty="0"/>
          </a:p>
          <a:p>
            <a:pPr marL="45720" indent="0">
              <a:buNone/>
            </a:pPr>
            <a:r>
              <a:rPr lang="ru-RU" sz="4800" b="1" dirty="0"/>
              <a:t> </a:t>
            </a:r>
            <a:endParaRPr lang="ru-RU" sz="4800" dirty="0"/>
          </a:p>
          <a:p>
            <a:pPr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4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326</TotalTime>
  <Words>938</Words>
  <Application>Microsoft Office PowerPoint</Application>
  <PresentationFormat>Экран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Паспорт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Kisel</dc:creator>
  <cp:lastModifiedBy>служба постинтернат</cp:lastModifiedBy>
  <cp:revision>62</cp:revision>
  <dcterms:created xsi:type="dcterms:W3CDTF">2021-05-08T13:22:21Z</dcterms:created>
  <dcterms:modified xsi:type="dcterms:W3CDTF">2021-05-31T10:45:49Z</dcterms:modified>
</cp:coreProperties>
</file>