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256" r:id="rId2"/>
    <p:sldId id="258" r:id="rId3"/>
    <p:sldId id="259" r:id="rId4"/>
    <p:sldId id="260" r:id="rId5"/>
    <p:sldId id="261" r:id="rId6"/>
    <p:sldId id="266" r:id="rId7"/>
    <p:sldId id="267" r:id="rId8"/>
    <p:sldId id="268" r:id="rId9"/>
    <p:sldId id="269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42" autoAdjust="0"/>
    <p:restoredTop sz="94660"/>
  </p:normalViewPr>
  <p:slideViewPr>
    <p:cSldViewPr>
      <p:cViewPr varScale="1">
        <p:scale>
          <a:sx n="67" d="100"/>
          <a:sy n="67" d="100"/>
        </p:scale>
        <p:origin x="129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0C6729-3F18-4122-B406-664EC1A31726}" type="datetimeFigureOut">
              <a:rPr lang="ru-RU" smtClean="0"/>
              <a:pPr>
                <a:defRPr/>
              </a:pPr>
              <a:t>11.03.2022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007698-4266-4ADF-AD9B-9089589A87D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046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ABDDC4-7293-4464-B14D-390663C0A38A}" type="datetimeFigureOut">
              <a:rPr lang="ru-RU" smtClean="0"/>
              <a:pPr>
                <a:defRPr/>
              </a:pPr>
              <a:t>11.03.2022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D62E91-64C6-4B2C-8542-92543B3F168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878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ABDDC4-7293-4464-B14D-390663C0A38A}" type="datetimeFigureOut">
              <a:rPr lang="ru-RU" smtClean="0"/>
              <a:pPr>
                <a:defRPr/>
              </a:pPr>
              <a:t>11.03.2022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D62E91-64C6-4B2C-8542-92543B3F168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34529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ABDDC4-7293-4464-B14D-390663C0A38A}" type="datetimeFigureOut">
              <a:rPr lang="ru-RU" smtClean="0"/>
              <a:pPr>
                <a:defRPr/>
              </a:pPr>
              <a:t>11.03.2022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D62E91-64C6-4B2C-8542-92543B3F168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721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ABDDC4-7293-4464-B14D-390663C0A38A}" type="datetimeFigureOut">
              <a:rPr lang="ru-RU" smtClean="0"/>
              <a:pPr>
                <a:defRPr/>
              </a:pPr>
              <a:t>11.03.2022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D62E91-64C6-4B2C-8542-92543B3F168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7244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ABDDC4-7293-4464-B14D-390663C0A38A}" type="datetimeFigureOut">
              <a:rPr lang="ru-RU" smtClean="0"/>
              <a:pPr>
                <a:defRPr/>
              </a:pPr>
              <a:t>11.03.2022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D62E91-64C6-4B2C-8542-92543B3F168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9289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4C89D4-7ACA-46D4-837B-D349118CCC45}" type="datetimeFigureOut">
              <a:rPr lang="ru-RU" smtClean="0"/>
              <a:pPr>
                <a:defRPr/>
              </a:pPr>
              <a:t>11.03.2022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2E2B0-CE58-43A1-9DD1-186D8F735A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179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62903C-88F6-458C-9122-6EF75F0BFC40}" type="datetimeFigureOut">
              <a:rPr lang="ru-RU" smtClean="0"/>
              <a:pPr>
                <a:defRPr/>
              </a:pPr>
              <a:t>11.03.2022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E39C6B-E44F-4445-83BE-4CC5FB9037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8DD72D-2E3C-4827-9CA7-8EF3265578DD}" type="datetimeFigureOut">
              <a:rPr lang="ru-RU" smtClean="0"/>
              <a:pPr>
                <a:defRPr/>
              </a:pPr>
              <a:t>11.03.2022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C16466-5BE2-4776-9F70-B57358A937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661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7D1CBC-C302-431E-8B27-E139BC4D4D08}" type="datetimeFigureOut">
              <a:rPr lang="ru-RU" smtClean="0"/>
              <a:pPr>
                <a:defRPr/>
              </a:pPr>
              <a:t>11.03.2022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31C830-6AA3-4801-A5C0-54D794CDC4C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008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97C280-4D71-422F-B1A7-DC3C00BA8B4A}" type="datetimeFigureOut">
              <a:rPr lang="ru-RU" smtClean="0"/>
              <a:pPr>
                <a:defRPr/>
              </a:pPr>
              <a:t>11.03.2022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41389F-E6FB-49EA-A351-CB2BC20AE70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913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7B2B9B-6098-4918-AEBE-167FA197B847}" type="datetimeFigureOut">
              <a:rPr lang="ru-RU" smtClean="0"/>
              <a:pPr>
                <a:defRPr/>
              </a:pPr>
              <a:t>11.03.2022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4E14CA-325A-47DB-B687-EB39ECF9B58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076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16EC29-ADB0-4AF0-B866-C1070A5687A9}" type="datetimeFigureOut">
              <a:rPr lang="ru-RU" smtClean="0"/>
              <a:pPr>
                <a:defRPr/>
              </a:pPr>
              <a:t>11.03.2022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82C034-44A1-424B-AC97-8BE7487EBB3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271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F8BC3C-F935-406B-A8D5-8C54122C412E}" type="datetimeFigureOut">
              <a:rPr lang="ru-RU" smtClean="0"/>
              <a:pPr>
                <a:defRPr/>
              </a:pPr>
              <a:t>11.03.2022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C3C388-A1AB-4C26-ACA9-8810993EB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993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7B8BC8-DF03-454C-8734-77BDC7C814D9}" type="datetimeFigureOut">
              <a:rPr lang="ru-RU" smtClean="0"/>
              <a:pPr>
                <a:defRPr/>
              </a:pPr>
              <a:t>11.03.2022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E5858F-ED5A-4223-97F2-461F0947D4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026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F5E8E1-D3F9-40CF-9E72-E1173E712F28}" type="datetimeFigureOut">
              <a:rPr lang="ru-RU" smtClean="0"/>
              <a:pPr>
                <a:defRPr/>
              </a:pPr>
              <a:t>11.03.2022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6D46E6-2F73-478D-8D2A-EFA36AF2E0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033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4ABDDC4-7293-4464-B14D-390663C0A38A}" type="datetimeFigureOut">
              <a:rPr lang="ru-RU" smtClean="0"/>
              <a:pPr>
                <a:defRPr/>
              </a:pPr>
              <a:t>11.03.2022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5D62E91-64C6-4B2C-8542-92543B3F168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945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647"/>
            <a:ext cx="8132440" cy="129614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</a:rPr>
              <a:t>«Декупаж»</a:t>
            </a:r>
            <a:br>
              <a:rPr lang="ru-RU" sz="4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</a:rPr>
              <a:t>Подставка под чашку</a:t>
            </a:r>
            <a:r>
              <a:rPr lang="ru-RU" sz="4400" dirty="0" smtClean="0">
                <a:solidFill>
                  <a:schemeClr val="bg2">
                    <a:tint val="85000"/>
                    <a:satMod val="155000"/>
                  </a:schemeClr>
                </a:solidFill>
              </a:rPr>
              <a:t>.</a:t>
            </a:r>
          </a:p>
        </p:txBody>
      </p:sp>
      <p:pic>
        <p:nvPicPr>
          <p:cNvPr id="1331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776" y="1844824"/>
            <a:ext cx="3888309" cy="335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1520" y="5877272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Выполнила: педагог дополнительного образования Соколова Т.В.</a:t>
            </a: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ГУ ЯО «Рыбинский детский дом»</a:t>
            </a: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Рыбинск 2022 год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6416" y="476673"/>
            <a:ext cx="7772399" cy="3651400"/>
          </a:xfrm>
        </p:spPr>
        <p:txBody>
          <a:bodyPr>
            <a:no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Arial"/>
                <a:ea typeface="Calibri"/>
                <a:cs typeface="Times New Roman"/>
              </a:rPr>
              <a:t>Ч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/>
                <a:ea typeface="Calibri"/>
                <a:cs typeface="Times New Roman"/>
              </a:rPr>
              <a:t>то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/>
                <a:latin typeface="Arial"/>
                <a:ea typeface="Calibri"/>
                <a:cs typeface="Times New Roman"/>
              </a:rPr>
              <a:t>такое </a:t>
            </a:r>
            <a:r>
              <a:rPr lang="ru-RU" sz="3200" b="1" dirty="0" err="1">
                <a:solidFill>
                  <a:schemeClr val="accent2">
                    <a:lumMod val="50000"/>
                  </a:schemeClr>
                </a:solidFill>
                <a:effectLst/>
                <a:latin typeface="Arial"/>
                <a:ea typeface="Calibri"/>
                <a:cs typeface="Times New Roman"/>
              </a:rPr>
              <a:t>декупаж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/>
                <a:ea typeface="Calibri"/>
                <a:cs typeface="Times New Roman"/>
              </a:rPr>
              <a:t>?</a:t>
            </a:r>
          </a:p>
          <a:p>
            <a:pPr algn="just" eaLnBrk="1" hangingPunct="1">
              <a:spcAft>
                <a:spcPts val="0"/>
              </a:spcAft>
              <a:defRPr/>
            </a:pPr>
            <a:endParaRPr lang="ru-RU" sz="2400" dirty="0">
              <a:solidFill>
                <a:schemeClr val="accent2">
                  <a:lumMod val="50000"/>
                </a:schemeClr>
              </a:solidFill>
              <a:effectLst/>
              <a:latin typeface="Arial"/>
              <a:ea typeface="Calibri"/>
              <a:cs typeface="Times New Roman"/>
            </a:endParaRPr>
          </a:p>
          <a:p>
            <a:pPr algn="just" eaLnBrk="1" hangingPunct="1">
              <a:spcAft>
                <a:spcPts val="0"/>
              </a:spcAft>
              <a:defRPr/>
            </a:pPr>
            <a:endParaRPr lang="ru-RU" sz="2400" dirty="0" smtClean="0">
              <a:effectLst/>
              <a:latin typeface="Arial"/>
              <a:ea typeface="Calibri"/>
              <a:cs typeface="Times New Roman"/>
            </a:endParaRPr>
          </a:p>
          <a:p>
            <a:pPr algn="just" eaLnBrk="1" hangingPunct="1">
              <a:spcAft>
                <a:spcPts val="0"/>
              </a:spcAft>
              <a:defRPr/>
            </a:pPr>
            <a:endParaRPr lang="ru-RU" sz="24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 eaLnBrk="1" hangingPunct="1">
              <a:spcAft>
                <a:spcPts val="0"/>
              </a:spcAft>
              <a:defRPr/>
            </a:pPr>
            <a:endParaRPr lang="ru-RU" sz="2400" dirty="0">
              <a:latin typeface="Calibri"/>
              <a:ea typeface="Calibri"/>
              <a:cs typeface="Times New Roman"/>
            </a:endParaRPr>
          </a:p>
          <a:p>
            <a:pPr algn="just" eaLnBrk="1" hangingPunct="1">
              <a:spcAft>
                <a:spcPts val="0"/>
              </a:spcAft>
              <a:defRPr/>
            </a:pPr>
            <a:endParaRPr lang="ru-RU" sz="24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 eaLnBrk="1" hangingPunct="1">
              <a:spcAft>
                <a:spcPts val="0"/>
              </a:spcAft>
              <a:defRPr/>
            </a:pPr>
            <a:endParaRPr lang="ru-RU" sz="2400" dirty="0">
              <a:latin typeface="Calibri"/>
              <a:ea typeface="Calibri"/>
              <a:cs typeface="Times New Roman"/>
            </a:endParaRPr>
          </a:p>
          <a:p>
            <a:pPr algn="just" eaLnBrk="1" hangingPunct="1">
              <a:spcAft>
                <a:spcPts val="0"/>
              </a:spcAft>
              <a:defRPr/>
            </a:pPr>
            <a:endParaRPr lang="ru-RU" sz="24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 eaLnBrk="1" hangingPunct="1">
              <a:spcAft>
                <a:spcPts val="0"/>
              </a:spcAft>
              <a:defRPr/>
            </a:pPr>
            <a:endParaRPr lang="ru-RU" sz="2400" dirty="0">
              <a:effectLst/>
              <a:latin typeface="Calibri"/>
              <a:ea typeface="Calibri"/>
              <a:cs typeface="Times New Roman"/>
            </a:endParaRP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/>
                <a:ea typeface="Calibri"/>
                <a:cs typeface="Times New Roman"/>
              </a:rPr>
              <a:t>Декупаж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effectLst/>
                <a:latin typeface="Arial"/>
                <a:ea typeface="Calibri"/>
                <a:cs typeface="Times New Roman"/>
              </a:rPr>
              <a:t>– это салфеточная техника.</a:t>
            </a:r>
            <a:endParaRPr lang="ru-RU" sz="2800" dirty="0">
              <a:solidFill>
                <a:schemeClr val="accent2">
                  <a:lumMod val="50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  <a:p>
            <a:pPr eaLnBrk="1" hangingPunct="1">
              <a:defRPr/>
            </a:pPr>
            <a:endParaRPr lang="ru-RU" sz="3600" dirty="0"/>
          </a:p>
        </p:txBody>
      </p:sp>
      <p:pic>
        <p:nvPicPr>
          <p:cNvPr id="14338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2283" y="1628800"/>
            <a:ext cx="3160663" cy="318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1076" y="1052736"/>
            <a:ext cx="7772400" cy="2520281"/>
          </a:xfrm>
        </p:spPr>
        <p:txBody>
          <a:bodyPr/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/>
                <a:latin typeface="Arial"/>
                <a:ea typeface="Calibri"/>
                <a:cs typeface="Times New Roman"/>
              </a:rPr>
              <a:t>Почему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Arial"/>
                <a:ea typeface="Calibri"/>
                <a:cs typeface="Times New Roman"/>
              </a:rPr>
              <a:t>декупаж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/>
                <a:ea typeface="Calibri"/>
                <a:cs typeface="Times New Roman"/>
              </a:rPr>
              <a:t>–</a:t>
            </a: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/>
                <a:latin typeface="Arial"/>
                <a:ea typeface="Calibri"/>
                <a:cs typeface="Times New Roman"/>
              </a:rPr>
              <a:t>это салфеточная техника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/>
                <a:ea typeface="Calibri"/>
                <a:cs typeface="Times New Roman"/>
              </a:rPr>
              <a:t>?</a:t>
            </a:r>
          </a:p>
          <a:p>
            <a:pPr algn="just" eaLnBrk="1" hangingPunct="1">
              <a:spcAft>
                <a:spcPts val="0"/>
              </a:spcAft>
              <a:defRPr/>
            </a:pPr>
            <a:endParaRPr lang="ru-RU" sz="2800" b="1" dirty="0">
              <a:solidFill>
                <a:schemeClr val="accent2">
                  <a:lumMod val="50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5362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2298627"/>
            <a:ext cx="2557908" cy="2557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8108" y="2924659"/>
            <a:ext cx="2569948" cy="2572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11811" y="3789040"/>
            <a:ext cx="2557909" cy="2557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7392" y="980728"/>
            <a:ext cx="7719024" cy="1960775"/>
          </a:xfrm>
        </p:spPr>
        <p:txBody>
          <a:bodyPr/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/>
                <a:ea typeface="Calibri"/>
                <a:cs typeface="Times New Roman"/>
              </a:rPr>
              <a:t>Какие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/>
                <a:latin typeface="Arial"/>
                <a:ea typeface="Calibri"/>
                <a:cs typeface="Times New Roman"/>
              </a:rPr>
              <a:t>материалы мы используем при выполнении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/>
                <a:latin typeface="Arial"/>
                <a:ea typeface="Calibri"/>
                <a:cs typeface="Times New Roman"/>
              </a:rPr>
              <a:t>декупажа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/>
                <a:latin typeface="Arial"/>
                <a:ea typeface="Calibri"/>
                <a:cs typeface="Times New Roman"/>
              </a:rPr>
              <a:t>? 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  <a:effectLst/>
              <a:latin typeface="Arial"/>
              <a:ea typeface="Calibri"/>
              <a:cs typeface="Times New Roman"/>
            </a:endParaRPr>
          </a:p>
          <a:p>
            <a:pPr eaLnBrk="1" hangingPunct="1">
              <a:defRPr/>
            </a:pPr>
            <a:endParaRPr lang="ru-RU" sz="2400" dirty="0" smtClean="0">
              <a:effectLst/>
              <a:latin typeface="Calibri"/>
              <a:ea typeface="Calibri"/>
              <a:cs typeface="Times New Roman"/>
            </a:endParaRPr>
          </a:p>
          <a:p>
            <a:pPr eaLnBrk="1" hangingPunct="1">
              <a:defRPr/>
            </a:pPr>
            <a:endParaRPr lang="ru-RU" sz="2400" dirty="0"/>
          </a:p>
        </p:txBody>
      </p:sp>
      <p:pic>
        <p:nvPicPr>
          <p:cNvPr id="6" name="Picture 2" descr="http://im0-tub-ru.yandex.net/i?id=498296069-14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7979" y="2348880"/>
            <a:ext cx="5357850" cy="39359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260648"/>
            <a:ext cx="7772400" cy="2592288"/>
          </a:xfrm>
        </p:spPr>
        <p:txBody>
          <a:bodyPr>
            <a:norm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/>
                <a:ea typeface="Calibri"/>
                <a:cs typeface="Times New Roman"/>
              </a:rPr>
              <a:t>Знаете ли вы, что:</a:t>
            </a:r>
            <a:endParaRPr lang="ru-RU" sz="3600" dirty="0" smtClean="0">
              <a:solidFill>
                <a:schemeClr val="accent2">
                  <a:lumMod val="50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7410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260" y="966837"/>
            <a:ext cx="3252788" cy="341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9111" y="1111522"/>
            <a:ext cx="3737098" cy="2803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12" descr="http://im7-tub-ru.yandex.net/i?id=509427181-67-72&amp;n=21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016" y="4379962"/>
            <a:ext cx="292895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7-tub-ru.yandex.net/i?id=189998385-23-72&amp;n=21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3181" y="4509120"/>
            <a:ext cx="2500316" cy="2214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260350"/>
            <a:ext cx="3292475" cy="262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0175" y="260350"/>
            <a:ext cx="2817813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3213100"/>
            <a:ext cx="4437063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92688" y="3044825"/>
            <a:ext cx="346710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548680"/>
            <a:ext cx="7772400" cy="780107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Этапы работы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6659" y="754125"/>
            <a:ext cx="2655761" cy="354101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68969" y="758574"/>
            <a:ext cx="2629061" cy="35054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88829" y="3639041"/>
            <a:ext cx="2628187" cy="35042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792" y="4078187"/>
            <a:ext cx="3505415" cy="26290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88" y="692696"/>
            <a:ext cx="3540360" cy="265527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78587"/>
            <a:ext cx="3603390" cy="27025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34" y="3666602"/>
            <a:ext cx="3554114" cy="26655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699" y="3621471"/>
            <a:ext cx="3609691" cy="27072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43" y="1143574"/>
            <a:ext cx="6588224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766795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378</TotalTime>
  <Words>52</Words>
  <Application>Microsoft Office PowerPoint</Application>
  <PresentationFormat>Экран (4:3)</PresentationFormat>
  <Paragraphs>19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Times New Roman</vt:lpstr>
      <vt:lpstr>Trebuchet MS</vt:lpstr>
      <vt:lpstr>Wingdings 3</vt:lpstr>
      <vt:lpstr>Грань</vt:lpstr>
      <vt:lpstr> «Декупаж»  Подставка под чашку.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занятия:  Декупаж. Подставка под чашку.</dc:title>
  <dc:creator>Светлана</dc:creator>
  <cp:lastModifiedBy>User</cp:lastModifiedBy>
  <cp:revision>43</cp:revision>
  <dcterms:created xsi:type="dcterms:W3CDTF">2013-09-04T06:04:34Z</dcterms:created>
  <dcterms:modified xsi:type="dcterms:W3CDTF">2022-03-11T12:29:10Z</dcterms:modified>
</cp:coreProperties>
</file>