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7" r:id="rId10"/>
    <p:sldId id="263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8" d="100"/>
          <a:sy n="78" d="100"/>
        </p:scale>
        <p:origin x="-11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F0D-6C14-4EE1-823D-3DF54A6410A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402A-35BB-4F64-9894-3A3816C1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9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F0D-6C14-4EE1-823D-3DF54A6410A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402A-35BB-4F64-9894-3A3816C1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67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F0D-6C14-4EE1-823D-3DF54A6410A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402A-35BB-4F64-9894-3A3816C1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3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F0D-6C14-4EE1-823D-3DF54A6410A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402A-35BB-4F64-9894-3A3816C1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9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F0D-6C14-4EE1-823D-3DF54A6410A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402A-35BB-4F64-9894-3A3816C1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F0D-6C14-4EE1-823D-3DF54A6410A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402A-35BB-4F64-9894-3A3816C1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3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F0D-6C14-4EE1-823D-3DF54A6410A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402A-35BB-4F64-9894-3A3816C1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2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F0D-6C14-4EE1-823D-3DF54A6410A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402A-35BB-4F64-9894-3A3816C1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F0D-6C14-4EE1-823D-3DF54A6410A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402A-35BB-4F64-9894-3A3816C1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1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F0D-6C14-4EE1-823D-3DF54A6410A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402A-35BB-4F64-9894-3A3816C1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2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F0D-6C14-4EE1-823D-3DF54A6410A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402A-35BB-4F64-9894-3A3816C1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2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BAF0D-6C14-4EE1-823D-3DF54A6410A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402A-35BB-4F64-9894-3A3816C1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2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3680" y="264406"/>
            <a:ext cx="9144000" cy="4351661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ЯО «Рыбинский детский дом»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b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«Экскурсии, экспедиции, походы»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27520" y="6075679"/>
            <a:ext cx="5364480" cy="75660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воспитатель Дерова О.Г.</a:t>
            </a:r>
          </a:p>
        </p:txBody>
      </p:sp>
    </p:spTree>
    <p:extLst>
      <p:ext uri="{BB962C8B-B14F-4D97-AF65-F5344CB8AC3E}">
        <p14:creationId xmlns:p14="http://schemas.microsoft.com/office/powerpoint/2010/main" val="1637865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3C72934-B808-DF4E-BAC1-F0B803842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94" y="108352"/>
            <a:ext cx="4187841" cy="21784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8" y="108352"/>
            <a:ext cx="2816109" cy="3567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31" y="2355235"/>
            <a:ext cx="2560575" cy="32995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4A68EE5-B555-9AE1-6E89-66981372B7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76" y="3675423"/>
            <a:ext cx="2549292" cy="31370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3DC5E8-C2DB-ABD1-7CF6-AD4235E586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14" y="2062224"/>
            <a:ext cx="4467944" cy="22898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91" y="4277756"/>
            <a:ext cx="3966024" cy="251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3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66082" y="220337"/>
            <a:ext cx="7777909" cy="1377109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деятельности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16805" y="2084019"/>
            <a:ext cx="1244906" cy="738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16805" y="3007142"/>
            <a:ext cx="1244906" cy="738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16805" y="3930265"/>
            <a:ext cx="1244906" cy="738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88274" y="5776511"/>
            <a:ext cx="1244906" cy="738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8274" y="4853388"/>
            <a:ext cx="1244906" cy="738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8878" y="2145298"/>
            <a:ext cx="8235113" cy="67386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пешие прогулки, экскурсии или походы выходного дня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08878" y="3080415"/>
            <a:ext cx="8235113" cy="6528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литературные, исторические, биологические экспедиции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08877" y="4041349"/>
            <a:ext cx="8235114" cy="62704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экспедиции – вахты памяти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8877" y="5018116"/>
            <a:ext cx="8235114" cy="585730"/>
          </a:xfrm>
          <a:prstGeom prst="round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многодневные походы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08880" y="5920188"/>
            <a:ext cx="8235111" cy="585729"/>
          </a:xfrm>
          <a:prstGeom prst="round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турслёт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летний выездной палаточный лагерь</a:t>
            </a:r>
          </a:p>
        </p:txBody>
      </p:sp>
    </p:spTree>
    <p:extLst>
      <p:ext uri="{BB962C8B-B14F-4D97-AF65-F5344CB8AC3E}">
        <p14:creationId xmlns:p14="http://schemas.microsoft.com/office/powerpoint/2010/main" val="340273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666082" y="132044"/>
            <a:ext cx="6944902" cy="13739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81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«Экскурсии, экспедиции, походы»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629619" y="1665300"/>
            <a:ext cx="1288973" cy="133685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138110">
            <a:off x="2314011" y="1664625"/>
            <a:ext cx="1262643" cy="14061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786272">
            <a:off x="8672010" y="1690912"/>
            <a:ext cx="1119772" cy="13472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5682" y="3306947"/>
            <a:ext cx="3595458" cy="3251846"/>
          </a:xfrm>
          <a:prstGeom prst="ellipse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кругозора, получение новых знаний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 окружающей социальной, культурной, природной среде)</a:t>
            </a:r>
          </a:p>
        </p:txBody>
      </p:sp>
      <p:sp>
        <p:nvSpPr>
          <p:cNvPr id="9" name="Овал 8"/>
          <p:cNvSpPr/>
          <p:nvPr/>
        </p:nvSpPr>
        <p:spPr>
          <a:xfrm>
            <a:off x="4583016" y="3306947"/>
            <a:ext cx="3382178" cy="3095740"/>
          </a:xfrm>
          <a:prstGeom prst="ellipse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опыта социально одобряемого поведения в различных ситуациях</a:t>
            </a:r>
          </a:p>
        </p:txBody>
      </p:sp>
      <p:sp>
        <p:nvSpPr>
          <p:cNvPr id="10" name="Овал 9"/>
          <p:cNvSpPr/>
          <p:nvPr/>
        </p:nvSpPr>
        <p:spPr>
          <a:xfrm>
            <a:off x="8577070" y="3228447"/>
            <a:ext cx="3419188" cy="309574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уважительного и бережного отношения</a:t>
            </a:r>
          </a:p>
        </p:txBody>
      </p:sp>
    </p:spTree>
    <p:extLst>
      <p:ext uri="{BB962C8B-B14F-4D97-AF65-F5344CB8AC3E}">
        <p14:creationId xmlns:p14="http://schemas.microsoft.com/office/powerpoint/2010/main" val="102300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172807" y="2113404"/>
            <a:ext cx="3988105" cy="2082188"/>
          </a:xfrm>
          <a:prstGeom prst="ellipse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8008512" y="363558"/>
            <a:ext cx="3889705" cy="214645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преодоления  инфантильных и эгоистических наклонностей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8160912" y="4107458"/>
            <a:ext cx="3825440" cy="2082188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 использовать  временя, силы, имущества</a:t>
            </a:r>
          </a:p>
        </p:txBody>
      </p:sp>
      <p:sp>
        <p:nvSpPr>
          <p:cNvPr id="15" name="Облако 14"/>
          <p:cNvSpPr/>
          <p:nvPr/>
        </p:nvSpPr>
        <p:spPr>
          <a:xfrm>
            <a:off x="347367" y="4034931"/>
            <a:ext cx="3905144" cy="2315376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самообслуживания</a:t>
            </a:r>
          </a:p>
        </p:txBody>
      </p:sp>
      <p:sp>
        <p:nvSpPr>
          <p:cNvPr id="16" name="Облако 15"/>
          <p:cNvSpPr/>
          <p:nvPr/>
        </p:nvSpPr>
        <p:spPr>
          <a:xfrm>
            <a:off x="304554" y="403953"/>
            <a:ext cx="3857404" cy="2106057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и   ответственность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9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66082" y="220337"/>
            <a:ext cx="7777909" cy="1377109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деятельности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16805" y="2084019"/>
            <a:ext cx="1244906" cy="738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16805" y="3007142"/>
            <a:ext cx="1244906" cy="738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16805" y="3930265"/>
            <a:ext cx="1244906" cy="738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88274" y="5776511"/>
            <a:ext cx="1244906" cy="738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8274" y="4853388"/>
            <a:ext cx="1244906" cy="738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8878" y="2145298"/>
            <a:ext cx="8235113" cy="67386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пешие прогулки, экскурсии или походы выходного дня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08878" y="3080415"/>
            <a:ext cx="8235113" cy="6528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литературные, исторические, биологические экспедиции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08877" y="4041349"/>
            <a:ext cx="8235114" cy="62704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экспедиции – вахты памяти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8877" y="5018116"/>
            <a:ext cx="8235114" cy="58573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многодневные походы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08880" y="5920188"/>
            <a:ext cx="8235111" cy="58572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турслёт или летний выездной палаточный лагерь</a:t>
            </a:r>
          </a:p>
        </p:txBody>
      </p:sp>
    </p:spTree>
    <p:extLst>
      <p:ext uri="{BB962C8B-B14F-4D97-AF65-F5344CB8AC3E}">
        <p14:creationId xmlns:p14="http://schemas.microsoft.com/office/powerpoint/2010/main" val="76778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78795" y="176269"/>
            <a:ext cx="7337234" cy="157786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пешие прогулки, экскурсии или походы выходного дня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46206" y="1915727"/>
            <a:ext cx="2566930" cy="204913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музей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088834" y="4563064"/>
            <a:ext cx="2566930" cy="204913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технопарк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737437" y="2693624"/>
            <a:ext cx="2566930" cy="204913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природу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8095072" y="4400504"/>
            <a:ext cx="2566930" cy="204913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картинную галерею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8963016" y="1915727"/>
            <a:ext cx="2566930" cy="204913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предприятие</a:t>
            </a:r>
          </a:p>
        </p:txBody>
      </p:sp>
    </p:spTree>
    <p:extLst>
      <p:ext uri="{BB962C8B-B14F-4D97-AF65-F5344CB8AC3E}">
        <p14:creationId xmlns:p14="http://schemas.microsoft.com/office/powerpoint/2010/main" val="95276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A0D4086-4968-83E1-AA71-A3D24535C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86" y="0"/>
            <a:ext cx="3344684" cy="30261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B253E3E-FE83-D626-B450-2B279ABDC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7" y="220756"/>
            <a:ext cx="3292862" cy="23598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19" y="3972768"/>
            <a:ext cx="2294397" cy="2759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041" y="220756"/>
            <a:ext cx="3621340" cy="35807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6" y="2980406"/>
            <a:ext cx="2353203" cy="3752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86" y="3282868"/>
            <a:ext cx="3498135" cy="34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9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89760" y="197569"/>
            <a:ext cx="9103360" cy="9144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Литературные, исторические, биологические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экспедиции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62942" y="1534168"/>
            <a:ext cx="5282818" cy="2487787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зучения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биографий проживавших здесь российских поэтов и писателей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010400" y="1287504"/>
            <a:ext cx="4947920" cy="2639349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сторических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57023" y="4417908"/>
            <a:ext cx="4998337" cy="2348651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ландшафтов, флоры и фауны.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360160" y="4102388"/>
            <a:ext cx="5080000" cy="2479039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сторико-культурных достопримечательностей</a:t>
            </a:r>
            <a:r>
              <a:rPr lang="ru-RU" dirty="0" smtClean="0"/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1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53" y="263886"/>
            <a:ext cx="3646367" cy="42674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80" y="3231797"/>
            <a:ext cx="2666564" cy="3302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99" y="263886"/>
            <a:ext cx="3395023" cy="44251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55" y="3231797"/>
            <a:ext cx="2830687" cy="3504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3" y="3231797"/>
            <a:ext cx="2552570" cy="342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89760" y="197569"/>
            <a:ext cx="9103360" cy="9144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Многодневные походы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62942" y="1534168"/>
            <a:ext cx="5282818" cy="2487787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оллективное планирование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065902" y="1399268"/>
            <a:ext cx="5282818" cy="2487787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оллективная организация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62942" y="4370213"/>
            <a:ext cx="5282818" cy="2487787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проведение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065902" y="4174354"/>
            <a:ext cx="5282818" cy="2487787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Коллективному анализу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30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180</Words>
  <Application>Microsoft Office PowerPoint</Application>
  <PresentationFormat>Произвольный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ГУ ЯО «Рыбинский детский дом»  Модуль  «Экскурсии, экспедиции, походы» </vt:lpstr>
      <vt:lpstr>Модуль  «Экскурсии, экспедиции, походы» направлен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ЯО «Рыбинский детский дом»  Модуль  «Экскурсии, экспедиции, походы»</dc:title>
  <dc:creator>User</dc:creator>
  <cp:lastModifiedBy>User</cp:lastModifiedBy>
  <cp:revision>29</cp:revision>
  <dcterms:created xsi:type="dcterms:W3CDTF">2023-01-15T07:45:35Z</dcterms:created>
  <dcterms:modified xsi:type="dcterms:W3CDTF">2023-01-30T06:53:53Z</dcterms:modified>
</cp:coreProperties>
</file>