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73" r:id="rId4"/>
    <p:sldId id="286" r:id="rId5"/>
    <p:sldId id="287" r:id="rId6"/>
    <p:sldId id="290" r:id="rId7"/>
    <p:sldId id="289" r:id="rId8"/>
    <p:sldId id="291" r:id="rId9"/>
    <p:sldId id="274" r:id="rId10"/>
    <p:sldId id="259" r:id="rId11"/>
    <p:sldId id="263" r:id="rId12"/>
    <p:sldId id="265" r:id="rId13"/>
    <p:sldId id="267" r:id="rId14"/>
    <p:sldId id="288" r:id="rId15"/>
    <p:sldId id="269" r:id="rId16"/>
    <p:sldId id="268" r:id="rId17"/>
    <p:sldId id="292" r:id="rId18"/>
    <p:sldId id="276" r:id="rId19"/>
    <p:sldId id="271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9A5"/>
    <a:srgbClr val="EA68AC"/>
    <a:srgbClr val="FF9999"/>
    <a:srgbClr val="A4F4B7"/>
    <a:srgbClr val="009E47"/>
    <a:srgbClr val="72EE90"/>
    <a:srgbClr val="EF8DC0"/>
    <a:srgbClr val="6C2616"/>
    <a:srgbClr val="713605"/>
    <a:srgbClr val="6F3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03" autoAdjust="0"/>
    <p:restoredTop sz="94660"/>
  </p:normalViewPr>
  <p:slideViewPr>
    <p:cSldViewPr>
      <p:cViewPr>
        <p:scale>
          <a:sx n="95" d="100"/>
          <a:sy n="95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анила Киселёв" userId="663de9a0f7e8e5ef" providerId="LiveId" clId="{C468E8E1-388C-48E1-940C-7E8C43BD07B9}"/>
    <pc:docChg chg="undo custSel modSld">
      <pc:chgData name="Данила Киселёв" userId="663de9a0f7e8e5ef" providerId="LiveId" clId="{C468E8E1-388C-48E1-940C-7E8C43BD07B9}" dt="2021-05-08T08:19:17.686" v="245" actId="2711"/>
      <pc:docMkLst>
        <pc:docMk/>
      </pc:docMkLst>
      <pc:sldChg chg="modSp mod setBg">
        <pc:chgData name="Данила Киселёв" userId="663de9a0f7e8e5ef" providerId="LiveId" clId="{C468E8E1-388C-48E1-940C-7E8C43BD07B9}" dt="2021-05-08T08:04:34.989" v="50" actId="2711"/>
        <pc:sldMkLst>
          <pc:docMk/>
          <pc:sldMk cId="0" sldId="256"/>
        </pc:sldMkLst>
        <pc:spChg chg="mod">
          <ac:chgData name="Данила Киселёв" userId="663de9a0f7e8e5ef" providerId="LiveId" clId="{C468E8E1-388C-48E1-940C-7E8C43BD07B9}" dt="2021-05-08T08:04:18.335" v="48" actId="2711"/>
          <ac:spMkLst>
            <pc:docMk/>
            <pc:sldMk cId="0" sldId="256"/>
            <ac:spMk id="4" creationId="{00000000-0000-0000-0000-000000000000}"/>
          </ac:spMkLst>
        </pc:spChg>
        <pc:spChg chg="mod">
          <ac:chgData name="Данила Киселёв" userId="663de9a0f7e8e5ef" providerId="LiveId" clId="{C468E8E1-388C-48E1-940C-7E8C43BD07B9}" dt="2021-05-08T08:04:25.865" v="49" actId="2711"/>
          <ac:spMkLst>
            <pc:docMk/>
            <pc:sldMk cId="0" sldId="256"/>
            <ac:spMk id="5" creationId="{00000000-0000-0000-0000-000000000000}"/>
          </ac:spMkLst>
        </pc:spChg>
        <pc:spChg chg="mod">
          <ac:chgData name="Данила Киселёв" userId="663de9a0f7e8e5ef" providerId="LiveId" clId="{C468E8E1-388C-48E1-940C-7E8C43BD07B9}" dt="2021-05-08T08:04:34.989" v="50" actId="2711"/>
          <ac:spMkLst>
            <pc:docMk/>
            <pc:sldMk cId="0" sldId="256"/>
            <ac:spMk id="6" creationId="{00000000-0000-0000-0000-000000000000}"/>
          </ac:spMkLst>
        </pc:spChg>
      </pc:sldChg>
      <pc:sldChg chg="modSp mod setBg">
        <pc:chgData name="Данила Киселёв" userId="663de9a0f7e8e5ef" providerId="LiveId" clId="{C468E8E1-388C-48E1-940C-7E8C43BD07B9}" dt="2021-05-08T08:19:17.686" v="245" actId="2711"/>
        <pc:sldMkLst>
          <pc:docMk/>
          <pc:sldMk cId="0" sldId="257"/>
        </pc:sldMkLst>
        <pc:spChg chg="mod">
          <ac:chgData name="Данила Киселёв" userId="663de9a0f7e8e5ef" providerId="LiveId" clId="{C468E8E1-388C-48E1-940C-7E8C43BD07B9}" dt="2021-05-08T08:19:17.686" v="245" actId="2711"/>
          <ac:spMkLst>
            <pc:docMk/>
            <pc:sldMk cId="0" sldId="257"/>
            <ac:spMk id="2" creationId="{00000000-0000-0000-0000-000000000000}"/>
          </ac:spMkLst>
        </pc:spChg>
      </pc:sldChg>
      <pc:sldChg chg="addSp delSp modSp mod setBg">
        <pc:chgData name="Данила Киселёв" userId="663de9a0f7e8e5ef" providerId="LiveId" clId="{C468E8E1-388C-48E1-940C-7E8C43BD07B9}" dt="2021-05-08T08:12:56.453" v="133" actId="1076"/>
        <pc:sldMkLst>
          <pc:docMk/>
          <pc:sldMk cId="0" sldId="258"/>
        </pc:sldMkLst>
        <pc:spChg chg="del">
          <ac:chgData name="Данила Киселёв" userId="663de9a0f7e8e5ef" providerId="LiveId" clId="{C468E8E1-388C-48E1-940C-7E8C43BD07B9}" dt="2021-05-08T08:12:37.373" v="127" actId="478"/>
          <ac:spMkLst>
            <pc:docMk/>
            <pc:sldMk cId="0" sldId="258"/>
            <ac:spMk id="2" creationId="{00000000-0000-0000-0000-000000000000}"/>
          </ac:spMkLst>
        </pc:spChg>
        <pc:spChg chg="mod">
          <ac:chgData name="Данила Киселёв" userId="663de9a0f7e8e5ef" providerId="LiveId" clId="{C468E8E1-388C-48E1-940C-7E8C43BD07B9}" dt="2021-05-08T08:12:30.001" v="126" actId="27636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Данила Киселёв" userId="663de9a0f7e8e5ef" providerId="LiveId" clId="{C468E8E1-388C-48E1-940C-7E8C43BD07B9}" dt="2021-05-08T08:12:37.373" v="127" actId="478"/>
          <ac:spMkLst>
            <pc:docMk/>
            <pc:sldMk cId="0" sldId="258"/>
            <ac:spMk id="5" creationId="{70110D80-7D1F-4C88-867B-E8374767B0B0}"/>
          </ac:spMkLst>
        </pc:spChg>
        <pc:spChg chg="add mod">
          <ac:chgData name="Данила Киселёв" userId="663de9a0f7e8e5ef" providerId="LiveId" clId="{C468E8E1-388C-48E1-940C-7E8C43BD07B9}" dt="2021-05-08T08:12:56.453" v="133" actId="1076"/>
          <ac:spMkLst>
            <pc:docMk/>
            <pc:sldMk cId="0" sldId="258"/>
            <ac:spMk id="6" creationId="{421374BE-29F0-4244-A2BE-F07AC289683A}"/>
          </ac:spMkLst>
        </pc:spChg>
      </pc:sldChg>
      <pc:sldChg chg="modSp mod">
        <pc:chgData name="Данила Киселёв" userId="663de9a0f7e8e5ef" providerId="LiveId" clId="{C468E8E1-388C-48E1-940C-7E8C43BD07B9}" dt="2021-05-08T08:11:46.554" v="120" actId="1076"/>
        <pc:sldMkLst>
          <pc:docMk/>
          <pc:sldMk cId="0" sldId="259"/>
        </pc:sldMkLst>
        <pc:spChg chg="mod">
          <ac:chgData name="Данила Киселёв" userId="663de9a0f7e8e5ef" providerId="LiveId" clId="{C468E8E1-388C-48E1-940C-7E8C43BD07B9}" dt="2021-05-08T08:11:39.765" v="119" actId="2711"/>
          <ac:spMkLst>
            <pc:docMk/>
            <pc:sldMk cId="0" sldId="259"/>
            <ac:spMk id="5" creationId="{00000000-0000-0000-0000-000000000000}"/>
          </ac:spMkLst>
        </pc:spChg>
        <pc:picChg chg="mod">
          <ac:chgData name="Данила Киселёв" userId="663de9a0f7e8e5ef" providerId="LiveId" clId="{C468E8E1-388C-48E1-940C-7E8C43BD07B9}" dt="2021-05-08T08:11:46.554" v="120" actId="1076"/>
          <ac:picMkLst>
            <pc:docMk/>
            <pc:sldMk cId="0" sldId="259"/>
            <ac:picMk id="9" creationId="{00000000-0000-0000-0000-000000000000}"/>
          </ac:picMkLst>
        </pc:picChg>
      </pc:sldChg>
      <pc:sldChg chg="modSp mod">
        <pc:chgData name="Данила Киселёв" userId="663de9a0f7e8e5ef" providerId="LiveId" clId="{C468E8E1-388C-48E1-940C-7E8C43BD07B9}" dt="2021-05-08T08:11:55.351" v="121" actId="2711"/>
        <pc:sldMkLst>
          <pc:docMk/>
          <pc:sldMk cId="0" sldId="263"/>
        </pc:sldMkLst>
        <pc:spChg chg="mod">
          <ac:chgData name="Данила Киселёв" userId="663de9a0f7e8e5ef" providerId="LiveId" clId="{C468E8E1-388C-48E1-940C-7E8C43BD07B9}" dt="2021-05-08T08:11:55.351" v="121" actId="2711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Данила Киселёв" userId="663de9a0f7e8e5ef" providerId="LiveId" clId="{C468E8E1-388C-48E1-940C-7E8C43BD07B9}" dt="2021-05-08T08:12:03.064" v="122" actId="2711"/>
        <pc:sldMkLst>
          <pc:docMk/>
          <pc:sldMk cId="0" sldId="265"/>
        </pc:sldMkLst>
        <pc:spChg chg="mod">
          <ac:chgData name="Данила Киселёв" userId="663de9a0f7e8e5ef" providerId="LiveId" clId="{C468E8E1-388C-48E1-940C-7E8C43BD07B9}" dt="2021-05-08T08:12:03.064" v="122" actId="2711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Данила Киселёв" userId="663de9a0f7e8e5ef" providerId="LiveId" clId="{C468E8E1-388C-48E1-940C-7E8C43BD07B9}" dt="2021-05-08T08:12:10.137" v="123" actId="2711"/>
        <pc:sldMkLst>
          <pc:docMk/>
          <pc:sldMk cId="0" sldId="267"/>
        </pc:sldMkLst>
        <pc:spChg chg="mod">
          <ac:chgData name="Данила Киселёв" userId="663de9a0f7e8e5ef" providerId="LiveId" clId="{C468E8E1-388C-48E1-940C-7E8C43BD07B9}" dt="2021-05-08T08:12:10.137" v="123" actId="2711"/>
          <ac:spMkLst>
            <pc:docMk/>
            <pc:sldMk cId="0" sldId="267"/>
            <ac:spMk id="3" creationId="{00000000-0000-0000-0000-000000000000}"/>
          </ac:spMkLst>
        </pc:spChg>
      </pc:sldChg>
      <pc:sldChg chg="modSp mod setBg">
        <pc:chgData name="Данила Киселёв" userId="663de9a0f7e8e5ef" providerId="LiveId" clId="{C468E8E1-388C-48E1-940C-7E8C43BD07B9}" dt="2021-05-08T08:14:17.760" v="155" actId="27636"/>
        <pc:sldMkLst>
          <pc:docMk/>
          <pc:sldMk cId="0" sldId="268"/>
        </pc:sldMkLst>
        <pc:spChg chg="mod">
          <ac:chgData name="Данила Киселёв" userId="663de9a0f7e8e5ef" providerId="LiveId" clId="{C468E8E1-388C-48E1-940C-7E8C43BD07B9}" dt="2021-05-08T08:14:11.926" v="152" actId="255"/>
          <ac:spMkLst>
            <pc:docMk/>
            <pc:sldMk cId="0" sldId="268"/>
            <ac:spMk id="2" creationId="{00000000-0000-0000-0000-000000000000}"/>
          </ac:spMkLst>
        </pc:spChg>
        <pc:spChg chg="mod">
          <ac:chgData name="Данила Киселёв" userId="663de9a0f7e8e5ef" providerId="LiveId" clId="{C468E8E1-388C-48E1-940C-7E8C43BD07B9}" dt="2021-05-08T08:14:17.760" v="155" actId="27636"/>
          <ac:spMkLst>
            <pc:docMk/>
            <pc:sldMk cId="0" sldId="268"/>
            <ac:spMk id="3" creationId="{00000000-0000-0000-0000-000000000000}"/>
          </ac:spMkLst>
        </pc:spChg>
        <pc:spChg chg="mod">
          <ac:chgData name="Данила Киселёв" userId="663de9a0f7e8e5ef" providerId="LiveId" clId="{C468E8E1-388C-48E1-940C-7E8C43BD07B9}" dt="2021-05-08T08:14:17.759" v="154" actId="27636"/>
          <ac:spMkLst>
            <pc:docMk/>
            <pc:sldMk cId="0" sldId="268"/>
            <ac:spMk id="9" creationId="{00000000-0000-0000-0000-000000000000}"/>
          </ac:spMkLst>
        </pc:spChg>
        <pc:picChg chg="mod">
          <ac:chgData name="Данила Киселёв" userId="663de9a0f7e8e5ef" providerId="LiveId" clId="{C468E8E1-388C-48E1-940C-7E8C43BD07B9}" dt="2021-05-08T07:59:09.246" v="38" actId="1076"/>
          <ac:picMkLst>
            <pc:docMk/>
            <pc:sldMk cId="0" sldId="268"/>
            <ac:picMk id="5122" creationId="{00000000-0000-0000-0000-000000000000}"/>
          </ac:picMkLst>
        </pc:picChg>
      </pc:sldChg>
      <pc:sldChg chg="modSp mod">
        <pc:chgData name="Данила Киселёв" userId="663de9a0f7e8e5ef" providerId="LiveId" clId="{C468E8E1-388C-48E1-940C-7E8C43BD07B9}" dt="2021-05-08T08:15:39.099" v="164" actId="14100"/>
        <pc:sldMkLst>
          <pc:docMk/>
          <pc:sldMk cId="0" sldId="269"/>
        </pc:sldMkLst>
        <pc:spChg chg="mod">
          <ac:chgData name="Данила Киселёв" userId="663de9a0f7e8e5ef" providerId="LiveId" clId="{C468E8E1-388C-48E1-940C-7E8C43BD07B9}" dt="2021-05-08T08:15:20.267" v="161" actId="255"/>
          <ac:spMkLst>
            <pc:docMk/>
            <pc:sldMk cId="0" sldId="269"/>
            <ac:spMk id="4" creationId="{00000000-0000-0000-0000-000000000000}"/>
          </ac:spMkLst>
        </pc:spChg>
        <pc:spChg chg="mod">
          <ac:chgData name="Данила Киселёв" userId="663de9a0f7e8e5ef" providerId="LiveId" clId="{C468E8E1-388C-48E1-940C-7E8C43BD07B9}" dt="2021-05-08T08:15:35.006" v="163" actId="14100"/>
          <ac:spMkLst>
            <pc:docMk/>
            <pc:sldMk cId="0" sldId="269"/>
            <ac:spMk id="8" creationId="{00000000-0000-0000-0000-000000000000}"/>
          </ac:spMkLst>
        </pc:spChg>
        <pc:picChg chg="mod">
          <ac:chgData name="Данила Киселёв" userId="663de9a0f7e8e5ef" providerId="LiveId" clId="{C468E8E1-388C-48E1-940C-7E8C43BD07B9}" dt="2021-05-08T08:15:39.099" v="164" actId="14100"/>
          <ac:picMkLst>
            <pc:docMk/>
            <pc:sldMk cId="0" sldId="269"/>
            <ac:picMk id="1026" creationId="{00000000-0000-0000-0000-000000000000}"/>
          </ac:picMkLst>
        </pc:picChg>
      </pc:sldChg>
      <pc:sldChg chg="modSp mod setBg">
        <pc:chgData name="Данила Киселёв" userId="663de9a0f7e8e5ef" providerId="LiveId" clId="{C468E8E1-388C-48E1-940C-7E8C43BD07B9}" dt="2021-05-08T08:19:09.457" v="244" actId="2711"/>
        <pc:sldMkLst>
          <pc:docMk/>
          <pc:sldMk cId="0" sldId="271"/>
        </pc:sldMkLst>
        <pc:spChg chg="mod">
          <ac:chgData name="Данила Киселёв" userId="663de9a0f7e8e5ef" providerId="LiveId" clId="{C468E8E1-388C-48E1-940C-7E8C43BD07B9}" dt="2021-05-08T08:19:09.457" v="244" actId="2711"/>
          <ac:spMkLst>
            <pc:docMk/>
            <pc:sldMk cId="0" sldId="271"/>
            <ac:spMk id="2" creationId="{00000000-0000-0000-0000-000000000000}"/>
          </ac:spMkLst>
        </pc:spChg>
      </pc:sldChg>
      <pc:sldChg chg="modSp mod setBg">
        <pc:chgData name="Данила Киселёв" userId="663de9a0f7e8e5ef" providerId="LiveId" clId="{C468E8E1-388C-48E1-940C-7E8C43BD07B9}" dt="2021-05-08T08:05:30.433" v="58" actId="27636"/>
        <pc:sldMkLst>
          <pc:docMk/>
          <pc:sldMk cId="0" sldId="273"/>
        </pc:sldMkLst>
        <pc:spChg chg="mod">
          <ac:chgData name="Данила Киселёв" userId="663de9a0f7e8e5ef" providerId="LiveId" clId="{C468E8E1-388C-48E1-940C-7E8C43BD07B9}" dt="2021-05-08T08:05:17.183" v="56" actId="2711"/>
          <ac:spMkLst>
            <pc:docMk/>
            <pc:sldMk cId="0" sldId="273"/>
            <ac:spMk id="2" creationId="{00000000-0000-0000-0000-000000000000}"/>
          </ac:spMkLst>
        </pc:spChg>
        <pc:spChg chg="mod">
          <ac:chgData name="Данила Киселёв" userId="663de9a0f7e8e5ef" providerId="LiveId" clId="{C468E8E1-388C-48E1-940C-7E8C43BD07B9}" dt="2021-05-08T08:05:30.433" v="58" actId="27636"/>
          <ac:spMkLst>
            <pc:docMk/>
            <pc:sldMk cId="0" sldId="273"/>
            <ac:spMk id="3" creationId="{00000000-0000-0000-0000-000000000000}"/>
          </ac:spMkLst>
        </pc:spChg>
      </pc:sldChg>
      <pc:sldChg chg="addSp delSp modSp mod setBg">
        <pc:chgData name="Данила Киселёв" userId="663de9a0f7e8e5ef" providerId="LiveId" clId="{C468E8E1-388C-48E1-940C-7E8C43BD07B9}" dt="2021-05-08T08:11:07.449" v="118" actId="1076"/>
        <pc:sldMkLst>
          <pc:docMk/>
          <pc:sldMk cId="0" sldId="274"/>
        </pc:sldMkLst>
        <pc:spChg chg="del">
          <ac:chgData name="Данила Киселёв" userId="663de9a0f7e8e5ef" providerId="LiveId" clId="{C468E8E1-388C-48E1-940C-7E8C43BD07B9}" dt="2021-05-08T08:10:34.899" v="110" actId="478"/>
          <ac:spMkLst>
            <pc:docMk/>
            <pc:sldMk cId="0" sldId="274"/>
            <ac:spMk id="2" creationId="{00000000-0000-0000-0000-000000000000}"/>
          </ac:spMkLst>
        </pc:spChg>
        <pc:spChg chg="mod">
          <ac:chgData name="Данила Киселёв" userId="663de9a0f7e8e5ef" providerId="LiveId" clId="{C468E8E1-388C-48E1-940C-7E8C43BD07B9}" dt="2021-05-08T08:10:20.787" v="109" actId="2711"/>
          <ac:spMkLst>
            <pc:docMk/>
            <pc:sldMk cId="0" sldId="274"/>
            <ac:spMk id="3" creationId="{00000000-0000-0000-0000-000000000000}"/>
          </ac:spMkLst>
        </pc:spChg>
        <pc:spChg chg="add mod">
          <ac:chgData name="Данила Киселёв" userId="663de9a0f7e8e5ef" providerId="LiveId" clId="{C468E8E1-388C-48E1-940C-7E8C43BD07B9}" dt="2021-05-08T08:10:34.899" v="110" actId="478"/>
          <ac:spMkLst>
            <pc:docMk/>
            <pc:sldMk cId="0" sldId="274"/>
            <ac:spMk id="6" creationId="{5BC3C867-B522-4841-8A79-1676054C6C2F}"/>
          </ac:spMkLst>
        </pc:spChg>
        <pc:spChg chg="add mod">
          <ac:chgData name="Данила Киселёв" userId="663de9a0f7e8e5ef" providerId="LiveId" clId="{C468E8E1-388C-48E1-940C-7E8C43BD07B9}" dt="2021-05-08T08:11:07.449" v="118" actId="1076"/>
          <ac:spMkLst>
            <pc:docMk/>
            <pc:sldMk cId="0" sldId="274"/>
            <ac:spMk id="7" creationId="{EF0DDA21-FF6C-4DB6-BA8F-BAE7461A5C58}"/>
          </ac:spMkLst>
        </pc:spChg>
      </pc:sldChg>
      <pc:sldChg chg="addSp delSp modSp mod setBg">
        <pc:chgData name="Данила Киселёв" userId="663de9a0f7e8e5ef" providerId="LiveId" clId="{C468E8E1-388C-48E1-940C-7E8C43BD07B9}" dt="2021-05-08T08:18:53.320" v="243" actId="122"/>
        <pc:sldMkLst>
          <pc:docMk/>
          <pc:sldMk cId="0" sldId="276"/>
        </pc:sldMkLst>
        <pc:spChg chg="mod">
          <ac:chgData name="Данила Киселёв" userId="663de9a0f7e8e5ef" providerId="LiveId" clId="{C468E8E1-388C-48E1-940C-7E8C43BD07B9}" dt="2021-05-08T08:16:34.009" v="194" actId="2711"/>
          <ac:spMkLst>
            <pc:docMk/>
            <pc:sldMk cId="0" sldId="276"/>
            <ac:spMk id="2" creationId="{00000000-0000-0000-0000-000000000000}"/>
          </ac:spMkLst>
        </pc:spChg>
        <pc:spChg chg="add del mod">
          <ac:chgData name="Данила Киселёв" userId="663de9a0f7e8e5ef" providerId="LiveId" clId="{C468E8E1-388C-48E1-940C-7E8C43BD07B9}" dt="2021-05-08T08:18:49.496" v="242" actId="122"/>
          <ac:spMkLst>
            <pc:docMk/>
            <pc:sldMk cId="0" sldId="276"/>
            <ac:spMk id="3" creationId="{00000000-0000-0000-0000-000000000000}"/>
          </ac:spMkLst>
        </pc:spChg>
        <pc:spChg chg="mod">
          <ac:chgData name="Данила Киселёв" userId="663de9a0f7e8e5ef" providerId="LiveId" clId="{C468E8E1-388C-48E1-940C-7E8C43BD07B9}" dt="2021-05-08T08:18:53.320" v="243" actId="122"/>
          <ac:spMkLst>
            <pc:docMk/>
            <pc:sldMk cId="0" sldId="276"/>
            <ac:spMk id="4" creationId="{00000000-0000-0000-0000-000000000000}"/>
          </ac:spMkLst>
        </pc:spChg>
        <pc:spChg chg="add del mod">
          <ac:chgData name="Данила Киселёв" userId="663de9a0f7e8e5ef" providerId="LiveId" clId="{C468E8E1-388C-48E1-940C-7E8C43BD07B9}" dt="2021-05-08T08:17:13.644" v="204" actId="478"/>
          <ac:spMkLst>
            <pc:docMk/>
            <pc:sldMk cId="0" sldId="276"/>
            <ac:spMk id="6" creationId="{91CE2012-1E6B-4C47-91D1-82F52D4FA100}"/>
          </ac:spMkLst>
        </pc:spChg>
        <pc:spChg chg="add del mod">
          <ac:chgData name="Данила Киселёв" userId="663de9a0f7e8e5ef" providerId="LiveId" clId="{C468E8E1-388C-48E1-940C-7E8C43BD07B9}" dt="2021-05-08T08:17:12.455" v="203"/>
          <ac:spMkLst>
            <pc:docMk/>
            <pc:sldMk cId="0" sldId="276"/>
            <ac:spMk id="7" creationId="{A691C0F9-ACBB-42F5-94CF-6332216D47BD}"/>
          </ac:spMkLst>
        </pc:spChg>
      </pc:sldChg>
      <pc:sldChg chg="modSp mod setBg">
        <pc:chgData name="Данила Киселёв" userId="663de9a0f7e8e5ef" providerId="LiveId" clId="{C468E8E1-388C-48E1-940C-7E8C43BD07B9}" dt="2021-05-08T08:13:50.198" v="148" actId="20577"/>
        <pc:sldMkLst>
          <pc:docMk/>
          <pc:sldMk cId="0" sldId="277"/>
        </pc:sldMkLst>
        <pc:spChg chg="mod">
          <ac:chgData name="Данила Киселёв" userId="663de9a0f7e8e5ef" providerId="LiveId" clId="{C468E8E1-388C-48E1-940C-7E8C43BD07B9}" dt="2021-05-08T08:13:50.198" v="148" actId="20577"/>
          <ac:spMkLst>
            <pc:docMk/>
            <pc:sldMk cId="0" sldId="277"/>
            <ac:spMk id="3" creationId="{00000000-0000-0000-0000-000000000000}"/>
          </ac:spMkLst>
        </pc:spChg>
        <pc:picChg chg="mod">
          <ac:chgData name="Данила Киселёв" userId="663de9a0f7e8e5ef" providerId="LiveId" clId="{C468E8E1-388C-48E1-940C-7E8C43BD07B9}" dt="2021-05-08T07:57:40.923" v="29" actId="1076"/>
          <ac:picMkLst>
            <pc:docMk/>
            <pc:sldMk cId="0" sldId="277"/>
            <ac:picMk id="6" creationId="{00000000-0000-0000-0000-000000000000}"/>
          </ac:picMkLst>
        </pc:picChg>
      </pc:sldChg>
      <pc:sldChg chg="modSp mod setBg">
        <pc:chgData name="Данила Киселёв" userId="663de9a0f7e8e5ef" providerId="LiveId" clId="{C468E8E1-388C-48E1-940C-7E8C43BD07B9}" dt="2021-05-08T08:04:55.904" v="53" actId="27636"/>
        <pc:sldMkLst>
          <pc:docMk/>
          <pc:sldMk cId="0" sldId="285"/>
        </pc:sldMkLst>
        <pc:spChg chg="mod">
          <ac:chgData name="Данила Киселёв" userId="663de9a0f7e8e5ef" providerId="LiveId" clId="{C468E8E1-388C-48E1-940C-7E8C43BD07B9}" dt="2021-05-08T08:04:47.064" v="51" actId="2711"/>
          <ac:spMkLst>
            <pc:docMk/>
            <pc:sldMk cId="0" sldId="285"/>
            <ac:spMk id="2" creationId="{00000000-0000-0000-0000-000000000000}"/>
          </ac:spMkLst>
        </pc:spChg>
        <pc:spChg chg="mod">
          <ac:chgData name="Данила Киселёв" userId="663de9a0f7e8e5ef" providerId="LiveId" clId="{C468E8E1-388C-48E1-940C-7E8C43BD07B9}" dt="2021-05-08T08:04:55.904" v="53" actId="27636"/>
          <ac:spMkLst>
            <pc:docMk/>
            <pc:sldMk cId="0" sldId="285"/>
            <ac:spMk id="3" creationId="{00000000-0000-0000-0000-000000000000}"/>
          </ac:spMkLst>
        </pc:spChg>
      </pc:sldChg>
      <pc:sldChg chg="setBg">
        <pc:chgData name="Данила Киселёв" userId="663de9a0f7e8e5ef" providerId="LiveId" clId="{C468E8E1-388C-48E1-940C-7E8C43BD07B9}" dt="2021-05-08T07:53:43.625" v="9"/>
        <pc:sldMkLst>
          <pc:docMk/>
          <pc:sldMk cId="0" sldId="286"/>
        </pc:sldMkLst>
      </pc:sldChg>
      <pc:sldChg chg="addSp delSp modSp mod setBg">
        <pc:chgData name="Данила Киселёв" userId="663de9a0f7e8e5ef" providerId="LiveId" clId="{C468E8E1-388C-48E1-940C-7E8C43BD07B9}" dt="2021-05-08T08:06:35.533" v="74" actId="255"/>
        <pc:sldMkLst>
          <pc:docMk/>
          <pc:sldMk cId="0" sldId="287"/>
        </pc:sldMkLst>
        <pc:spChg chg="del mod">
          <ac:chgData name="Данила Киселёв" userId="663de9a0f7e8e5ef" providerId="LiveId" clId="{C468E8E1-388C-48E1-940C-7E8C43BD07B9}" dt="2021-05-08T08:06:04.237" v="60" actId="478"/>
          <ac:spMkLst>
            <pc:docMk/>
            <pc:sldMk cId="0" sldId="287"/>
            <ac:spMk id="2" creationId="{00000000-0000-0000-0000-000000000000}"/>
          </ac:spMkLst>
        </pc:spChg>
        <pc:spChg chg="add mod">
          <ac:chgData name="Данила Киселёв" userId="663de9a0f7e8e5ef" providerId="LiveId" clId="{C468E8E1-388C-48E1-940C-7E8C43BD07B9}" dt="2021-05-08T08:06:04.237" v="60" actId="478"/>
          <ac:spMkLst>
            <pc:docMk/>
            <pc:sldMk cId="0" sldId="287"/>
            <ac:spMk id="5" creationId="{89441AEA-300D-41CF-9B7E-FDFE58FC3851}"/>
          </ac:spMkLst>
        </pc:spChg>
        <pc:spChg chg="add mod">
          <ac:chgData name="Данила Киселёв" userId="663de9a0f7e8e5ef" providerId="LiveId" clId="{C468E8E1-388C-48E1-940C-7E8C43BD07B9}" dt="2021-05-08T08:06:35.533" v="74" actId="255"/>
          <ac:spMkLst>
            <pc:docMk/>
            <pc:sldMk cId="0" sldId="287"/>
            <ac:spMk id="6" creationId="{A1A345CB-9FF9-4641-8909-D54BA8253262}"/>
          </ac:spMkLst>
        </pc:spChg>
      </pc:sldChg>
      <pc:sldChg chg="modSp mod">
        <pc:chgData name="Данила Киселёв" userId="663de9a0f7e8e5ef" providerId="LiveId" clId="{C468E8E1-388C-48E1-940C-7E8C43BD07B9}" dt="2021-05-08T08:12:20.344" v="124" actId="2711"/>
        <pc:sldMkLst>
          <pc:docMk/>
          <pc:sldMk cId="0" sldId="288"/>
        </pc:sldMkLst>
        <pc:spChg chg="mod">
          <ac:chgData name="Данила Киселёв" userId="663de9a0f7e8e5ef" providerId="LiveId" clId="{C468E8E1-388C-48E1-940C-7E8C43BD07B9}" dt="2021-05-08T08:12:20.344" v="124" actId="2711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 setBg">
        <pc:chgData name="Данила Киселёв" userId="663de9a0f7e8e5ef" providerId="LiveId" clId="{C468E8E1-388C-48E1-940C-7E8C43BD07B9}" dt="2021-05-08T08:09:46.793" v="104" actId="2711"/>
        <pc:sldMkLst>
          <pc:docMk/>
          <pc:sldMk cId="0" sldId="289"/>
        </pc:sldMkLst>
        <pc:spChg chg="mod">
          <ac:chgData name="Данила Киселёв" userId="663de9a0f7e8e5ef" providerId="LiveId" clId="{C468E8E1-388C-48E1-940C-7E8C43BD07B9}" dt="2021-05-08T08:09:46.793" v="104" actId="2711"/>
          <ac:spMkLst>
            <pc:docMk/>
            <pc:sldMk cId="0" sldId="289"/>
            <ac:spMk id="2" creationId="{00000000-0000-0000-0000-000000000000}"/>
          </ac:spMkLst>
        </pc:spChg>
        <pc:spChg chg="del">
          <ac:chgData name="Данила Киселёв" userId="663de9a0f7e8e5ef" providerId="LiveId" clId="{C468E8E1-388C-48E1-940C-7E8C43BD07B9}" dt="2021-05-08T08:08:41.173" v="95" actId="21"/>
          <ac:spMkLst>
            <pc:docMk/>
            <pc:sldMk cId="0" sldId="289"/>
            <ac:spMk id="3" creationId="{00000000-0000-0000-0000-000000000000}"/>
          </ac:spMkLst>
        </pc:spChg>
        <pc:spChg chg="add del mod">
          <ac:chgData name="Данила Киселёв" userId="663de9a0f7e8e5ef" providerId="LiveId" clId="{C468E8E1-388C-48E1-940C-7E8C43BD07B9}" dt="2021-05-08T08:08:47.744" v="96"/>
          <ac:spMkLst>
            <pc:docMk/>
            <pc:sldMk cId="0" sldId="289"/>
            <ac:spMk id="5" creationId="{732739A8-BD66-4C51-A6E3-9EBAA2336F69}"/>
          </ac:spMkLst>
        </pc:spChg>
        <pc:spChg chg="add del">
          <ac:chgData name="Данила Киселёв" userId="663de9a0f7e8e5ef" providerId="LiveId" clId="{C468E8E1-388C-48E1-940C-7E8C43BD07B9}" dt="2021-05-08T08:08:54.660" v="97" actId="478"/>
          <ac:spMkLst>
            <pc:docMk/>
            <pc:sldMk cId="0" sldId="289"/>
            <ac:spMk id="7" creationId="{C6A8CF53-F820-45B8-A9E3-7BD24DC91A49}"/>
          </ac:spMkLst>
        </pc:spChg>
        <pc:spChg chg="add mod">
          <ac:chgData name="Данила Киселёв" userId="663de9a0f7e8e5ef" providerId="LiveId" clId="{C468E8E1-388C-48E1-940C-7E8C43BD07B9}" dt="2021-05-08T08:09:29.594" v="102" actId="1076"/>
          <ac:spMkLst>
            <pc:docMk/>
            <pc:sldMk cId="0" sldId="289"/>
            <ac:spMk id="8" creationId="{9BB2AC57-6CFA-47B6-928A-33264A6D0F9C}"/>
          </ac:spMkLst>
        </pc:spChg>
        <pc:picChg chg="mod">
          <ac:chgData name="Данила Киселёв" userId="663de9a0f7e8e5ef" providerId="LiveId" clId="{C468E8E1-388C-48E1-940C-7E8C43BD07B9}" dt="2021-05-08T08:09:34.140" v="103" actId="1076"/>
          <ac:picMkLst>
            <pc:docMk/>
            <pc:sldMk cId="0" sldId="289"/>
            <ac:picMk id="2050" creationId="{00000000-0000-0000-0000-000000000000}"/>
          </ac:picMkLst>
        </pc:picChg>
      </pc:sldChg>
      <pc:sldChg chg="addSp delSp modSp mod setBg">
        <pc:chgData name="Данила Киселёв" userId="663de9a0f7e8e5ef" providerId="LiveId" clId="{C468E8E1-388C-48E1-940C-7E8C43BD07B9}" dt="2021-05-08T08:08:11.305" v="94" actId="1076"/>
        <pc:sldMkLst>
          <pc:docMk/>
          <pc:sldMk cId="0" sldId="290"/>
        </pc:sldMkLst>
        <pc:spChg chg="del mod">
          <ac:chgData name="Данила Киселёв" userId="663de9a0f7e8e5ef" providerId="LiveId" clId="{C468E8E1-388C-48E1-940C-7E8C43BD07B9}" dt="2021-05-08T08:06:58.552" v="78" actId="478"/>
          <ac:spMkLst>
            <pc:docMk/>
            <pc:sldMk cId="0" sldId="290"/>
            <ac:spMk id="3" creationId="{00000000-0000-0000-0000-000000000000}"/>
          </ac:spMkLst>
        </pc:spChg>
        <pc:spChg chg="add mod">
          <ac:chgData name="Данила Киселёв" userId="663de9a0f7e8e5ef" providerId="LiveId" clId="{C468E8E1-388C-48E1-940C-7E8C43BD07B9}" dt="2021-05-08T08:06:58.552" v="78" actId="478"/>
          <ac:spMkLst>
            <pc:docMk/>
            <pc:sldMk cId="0" sldId="290"/>
            <ac:spMk id="4" creationId="{264581C0-3F32-45DE-BB29-2C93F632BC7C}"/>
          </ac:spMkLst>
        </pc:spChg>
        <pc:spChg chg="add mod">
          <ac:chgData name="Данила Киселёв" userId="663de9a0f7e8e5ef" providerId="LiveId" clId="{C468E8E1-388C-48E1-940C-7E8C43BD07B9}" dt="2021-05-08T08:08:11.305" v="94" actId="1076"/>
          <ac:spMkLst>
            <pc:docMk/>
            <pc:sldMk cId="0" sldId="290"/>
            <ac:spMk id="5" creationId="{B7DA44E7-1EC7-4D70-8084-7DC15067344C}"/>
          </ac:spMkLst>
        </pc:spChg>
        <pc:picChg chg="mod">
          <ac:chgData name="Данила Киселёв" userId="663de9a0f7e8e5ef" providerId="LiveId" clId="{C468E8E1-388C-48E1-940C-7E8C43BD07B9}" dt="2021-05-08T08:06:50.540" v="77" actId="1076"/>
          <ac:picMkLst>
            <pc:docMk/>
            <pc:sldMk cId="0" sldId="290"/>
            <ac:picMk id="1028" creationId="{00000000-0000-0000-0000-000000000000}"/>
          </ac:picMkLst>
        </pc:picChg>
      </pc:sldChg>
      <pc:sldChg chg="delSp modSp mod setBg">
        <pc:chgData name="Данила Киселёв" userId="663de9a0f7e8e5ef" providerId="LiveId" clId="{C468E8E1-388C-48E1-940C-7E8C43BD07B9}" dt="2021-05-08T08:10:11.348" v="108" actId="27636"/>
        <pc:sldMkLst>
          <pc:docMk/>
          <pc:sldMk cId="3193436769" sldId="291"/>
        </pc:sldMkLst>
        <pc:spChg chg="del">
          <ac:chgData name="Данила Киселёв" userId="663de9a0f7e8e5ef" providerId="LiveId" clId="{C468E8E1-388C-48E1-940C-7E8C43BD07B9}" dt="2021-05-08T08:10:00.058" v="105" actId="478"/>
          <ac:spMkLst>
            <pc:docMk/>
            <pc:sldMk cId="3193436769" sldId="291"/>
            <ac:spMk id="2" creationId="{00000000-0000-0000-0000-000000000000}"/>
          </ac:spMkLst>
        </pc:spChg>
        <pc:spChg chg="mod">
          <ac:chgData name="Данила Киселёв" userId="663de9a0f7e8e5ef" providerId="LiveId" clId="{C468E8E1-388C-48E1-940C-7E8C43BD07B9}" dt="2021-05-08T08:10:11.348" v="108" actId="27636"/>
          <ac:spMkLst>
            <pc:docMk/>
            <pc:sldMk cId="3193436769" sldId="291"/>
            <ac:spMk id="3" creationId="{00000000-0000-0000-0000-000000000000}"/>
          </ac:spMkLst>
        </pc:spChg>
        <pc:picChg chg="mod">
          <ac:chgData name="Данила Киселёв" userId="663de9a0f7e8e5ef" providerId="LiveId" clId="{C468E8E1-388C-48E1-940C-7E8C43BD07B9}" dt="2021-05-08T08:10:04.087" v="106" actId="1076"/>
          <ac:picMkLst>
            <pc:docMk/>
            <pc:sldMk cId="3193436769" sldId="291"/>
            <ac:picMk id="3075" creationId="{00000000-0000-0000-0000-000000000000}"/>
          </ac:picMkLst>
        </pc:picChg>
      </pc:sldChg>
      <pc:sldChg chg="addSp delSp modSp mod setBg">
        <pc:chgData name="Данила Киселёв" userId="663de9a0f7e8e5ef" providerId="LiveId" clId="{C468E8E1-388C-48E1-940C-7E8C43BD07B9}" dt="2021-05-08T08:16:21.747" v="193" actId="2711"/>
        <pc:sldMkLst>
          <pc:docMk/>
          <pc:sldMk cId="4037316604" sldId="292"/>
        </pc:sldMkLst>
        <pc:spChg chg="del">
          <ac:chgData name="Данила Киселёв" userId="663de9a0f7e8e5ef" providerId="LiveId" clId="{C468E8E1-388C-48E1-940C-7E8C43BD07B9}" dt="2021-05-08T08:15:55.830" v="167" actId="21"/>
          <ac:spMkLst>
            <pc:docMk/>
            <pc:sldMk cId="4037316604" sldId="292"/>
            <ac:spMk id="3" creationId="{00000000-0000-0000-0000-000000000000}"/>
          </ac:spMkLst>
        </pc:spChg>
        <pc:spChg chg="add mod">
          <ac:chgData name="Данила Киселёв" userId="663de9a0f7e8e5ef" providerId="LiveId" clId="{C468E8E1-388C-48E1-940C-7E8C43BD07B9}" dt="2021-05-08T08:16:21.747" v="193" actId="2711"/>
          <ac:spMkLst>
            <pc:docMk/>
            <pc:sldMk cId="4037316604" sldId="292"/>
            <ac:spMk id="4" creationId="{FC47505D-3B89-4A37-A674-15309B82C1A6}"/>
          </ac:spMkLst>
        </pc:spChg>
        <pc:picChg chg="mod">
          <ac:chgData name="Данила Киселёв" userId="663de9a0f7e8e5ef" providerId="LiveId" clId="{C468E8E1-388C-48E1-940C-7E8C43BD07B9}" dt="2021-05-08T08:15:50.372" v="166" actId="1076"/>
          <ac:picMkLst>
            <pc:docMk/>
            <pc:sldMk cId="4037316604" sldId="292"/>
            <ac:picMk id="4099" creationId="{00000000-0000-0000-0000-000000000000}"/>
          </ac:picMkLst>
        </pc:picChg>
        <pc:picChg chg="mod">
          <ac:chgData name="Данила Киселёв" userId="663de9a0f7e8e5ef" providerId="LiveId" clId="{C468E8E1-388C-48E1-940C-7E8C43BD07B9}" dt="2021-05-08T08:03:23.020" v="47" actId="1076"/>
          <ac:picMkLst>
            <pc:docMk/>
            <pc:sldMk cId="4037316604" sldId="292"/>
            <ac:picMk id="410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E99D6-1F8C-46FA-A0A0-AF459488AC36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EE476-A26C-43B8-A896-25B992CE3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5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EE476-A26C-43B8-A896-25B992CE36D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EE476-A26C-43B8-A896-25B992CE36D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EE476-A26C-43B8-A896-25B992CE36D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081D-9CBE-4016-A22D-76B520344E6C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35A0-20BF-4155-9610-8EF93CB69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081D-9CBE-4016-A22D-76B520344E6C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35A0-20BF-4155-9610-8EF93CB69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081D-9CBE-4016-A22D-76B520344E6C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35A0-20BF-4155-9610-8EF93CB69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081D-9CBE-4016-A22D-76B520344E6C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35A0-20BF-4155-9610-8EF93CB69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081D-9CBE-4016-A22D-76B520344E6C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35A0-20BF-4155-9610-8EF93CB69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081D-9CBE-4016-A22D-76B520344E6C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35A0-20BF-4155-9610-8EF93CB69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081D-9CBE-4016-A22D-76B520344E6C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35A0-20BF-4155-9610-8EF93CB69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081D-9CBE-4016-A22D-76B520344E6C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35A0-20BF-4155-9610-8EF93CB69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081D-9CBE-4016-A22D-76B520344E6C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35A0-20BF-4155-9610-8EF93CB69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081D-9CBE-4016-A22D-76B520344E6C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35A0-20BF-4155-9610-8EF93CB69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081D-9CBE-4016-A22D-76B520344E6C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35A0-20BF-4155-9610-8EF93CB69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081D-9CBE-4016-A22D-76B520344E6C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35A0-20BF-4155-9610-8EF93CB69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itdeal.ru/polz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supersadovod.ru/" TargetMode="External"/><Relationship Id="rId4" Type="http://schemas.openxmlformats.org/officeDocument/2006/relationships/hyperlink" Target="http://subscribe.ru/grou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8358246" cy="2928958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познавательно-исследовательский проект    </a:t>
            </a:r>
            <a:r>
              <a:rPr lang="ru-RU" alt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Цветовые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овощей и фруктов и их польза .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143380"/>
            <a:ext cx="3786214" cy="1714512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: Лазарев Александр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: Киселева Ольга    Александровна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buSzPct val="95000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Ярославской области</a:t>
            </a:r>
          </a:p>
          <a:p>
            <a:pPr indent="-342900" algn="ctr">
              <a:buSzPct val="95000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Рыбинский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дом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224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163" indent="-342900" algn="ctr">
              <a:spcBef>
                <a:spcPts val="700"/>
              </a:spcBef>
              <a:buSzPct val="95000"/>
            </a:pPr>
            <a:endParaRPr lang="ru-RU" altLang="ru-RU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224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163" indent="-342900" algn="ctr">
              <a:spcBef>
                <a:spcPts val="700"/>
              </a:spcBef>
              <a:buSzPct val="95000"/>
            </a:pPr>
            <a:endParaRPr lang="ru-RU" alt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25E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976664" cy="1143000"/>
          </a:xfrm>
          <a:solidFill>
            <a:srgbClr val="F4625E"/>
          </a:solidFill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Красный цвет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3600" i="1" dirty="0">
              <a:latin typeface="Monotype Corsiva" pitchFamily="66" charset="0"/>
              <a:cs typeface="Arial" pitchFamily="34" charset="0"/>
            </a:endParaRP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красного цвета содержат </a:t>
            </a: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ликопин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богаты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антиоксидантами, которые защищают клетки организма от разрушения.</a:t>
            </a:r>
          </a:p>
          <a:p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Ликопином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богаты: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перец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помидоры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яблоки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гранат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вишня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арбуз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редис</a:t>
            </a:r>
          </a:p>
          <a:p>
            <a:pPr>
              <a:buNone/>
            </a:pPr>
            <a:endParaRPr lang="ru-RU" sz="3600" dirty="0"/>
          </a:p>
          <a:p>
            <a:pPr>
              <a:buNone/>
            </a:pPr>
            <a:endParaRPr lang="ru-RU" sz="3600" dirty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9" name="Содержимое 8" descr="Глаза разбегаются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63" y="1511264"/>
            <a:ext cx="4572032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73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12768" cy="922114"/>
          </a:xfrm>
          <a:solidFill>
            <a:srgbClr val="F2F573">
              <a:alpha val="78000"/>
            </a:srgbClr>
          </a:solidFill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85842"/>
                </a:solidFill>
                <a:latin typeface="Times New Roman" pitchFamily="18" charset="0"/>
                <a:cs typeface="Times New Roman" pitchFamily="18" charset="0"/>
              </a:rPr>
              <a:t>Оранжево– желтый цвет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Солнечный цвет овощам и фруктам придает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бета-каротин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- один из так называемых провитаминов. Из него в организме усваивается витамин А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ретинол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Овощи и фрукты, богатые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бета-каротином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улучшают зрение, сокращают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сердечной недостаточности, а также укрепляют иммунитет.</a:t>
            </a:r>
          </a:p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Бета-каротином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богаты: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перец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лимон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тыква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персик</a:t>
            </a: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кукуруза</a:t>
            </a:r>
          </a:p>
          <a:p>
            <a:endParaRPr lang="ru-RU" sz="3600" dirty="0"/>
          </a:p>
          <a:p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12" name="Содержимое 11" descr="Солнышко на тарелке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357298"/>
            <a:ext cx="4495832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358114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54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фиолетовый цвет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357686" cy="49685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200" dirty="0"/>
              <a:t>      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 фрукты, содержащие 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антоцианин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снижают уровень холестерина в организме и кровяное давление, сокращают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заболеваний желудка и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 сердца.</a:t>
            </a:r>
          </a:p>
          <a:p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Антоцианином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богаты: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баклажаны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слива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инжир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голубика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ежевика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чернослив</a:t>
            </a:r>
          </a:p>
          <a:p>
            <a:pPr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Фиолетовые овощи значительно реже вызывают аллергические реакции в сравнении со своими красными, оранжевыми и желтыми собратьями.</a:t>
            </a:r>
          </a:p>
          <a:p>
            <a:endParaRPr lang="ru-RU" dirty="0"/>
          </a:p>
        </p:txBody>
      </p:sp>
      <p:pic>
        <p:nvPicPr>
          <p:cNvPr id="10" name="Содержимое 9" descr="Заманчивые красавцы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500174"/>
            <a:ext cx="4500594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7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480720" cy="1143000"/>
          </a:xfrm>
          <a:solidFill>
            <a:srgbClr val="009E47"/>
          </a:solidFill>
        </p:spPr>
        <p:txBody>
          <a:bodyPr/>
          <a:lstStyle/>
          <a:p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Зеленый цвет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57203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Продукты, содержащие хлорофилл, уменьшают риск развития заболеваний глаз (которые приводят к слепоте), а также защищают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от инфекций.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Хлорофиллом богаты: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брокколи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огурец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киви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яблоки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авокадо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</a:t>
            </a:r>
          </a:p>
          <a:p>
            <a:pPr>
              <a:buNone/>
            </a:pP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6" name="Рисунок 5" descr="капуст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429132"/>
            <a:ext cx="3286148" cy="2030411"/>
          </a:xfrm>
          <a:prstGeom prst="rect">
            <a:avLst/>
          </a:prstGeom>
        </p:spPr>
      </p:pic>
      <p:pic>
        <p:nvPicPr>
          <p:cNvPr id="10" name="Содержимое 9" descr="Картинки по запросу овощи зеленые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14489"/>
            <a:ext cx="4038600" cy="2428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Бело-коричневый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с пигментом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антаксантином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 антиоксиданты, снижают риск инсульта и болезней сердца. Также овощи и фрукты с этим пигментом улучшают память.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Антаксантином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чеснок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имбирь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банан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капуста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</a:p>
          <a:p>
            <a:endParaRPr lang="ru-RU" dirty="0"/>
          </a:p>
        </p:txBody>
      </p:sp>
      <p:pic>
        <p:nvPicPr>
          <p:cNvPr id="5" name="Содержимое 4" descr="Незаслуженно забытые любимчики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14488"/>
            <a:ext cx="4000528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F4B7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92280" y="1628800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Kisel\Desktop\фото для проекта\20210427_173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28"/>
            <a:ext cx="3357586" cy="50783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43636" y="714356"/>
            <a:ext cx="30003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содержит много витаминов, питательных веществ.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42918"/>
            <a:ext cx="2857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пользы будет от салата, в состав которого входят овощи и фрукты хотя бы из трёх групп.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786454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Полезно, вкусно и красиво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vkusnobus.ru/wp-content/uploads/a/3/d/a3d835cf9a8c9677e5217a02a6d23c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714488"/>
            <a:ext cx="45365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63" y="218368"/>
            <a:ext cx="8786874" cy="1354162"/>
          </a:xfrm>
          <a:solidFill>
            <a:srgbClr val="EA68AC">
              <a:alpha val="25000"/>
            </a:srgb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полезного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фруктового салата: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172272" cy="4464496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 – 1  шт.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Киви – 1  шт.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Мандарин -1шт.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Йогурт классический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Мёд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украсить ягодами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о для проекта\20210430_143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" y="980728"/>
            <a:ext cx="36247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о для проекта\20210430_145032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" y="3664818"/>
            <a:ext cx="349188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Ольга  К\Ольга 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53640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Ольга  К\Ольга К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91577"/>
            <a:ext cx="5364088" cy="32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C47505D-3B89-4A37-A674-15309B82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0" y="260648"/>
            <a:ext cx="8229600" cy="45259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1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  <a:solidFill>
            <a:srgbClr val="D9F9A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знаю, в чём заключается польза пяти цветовых  групп овощей и фруктов в нашем питании. Чем больше и разнообразней наше питание, тем крепче наше здоровье.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наша гипотеза подтвердилась.</a:t>
            </a:r>
          </a:p>
          <a:p>
            <a:pPr algn="ctr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07154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</a:p>
          <a:p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Храмова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Е.Ю. «Полезные свойства фруктов и овощей»,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«ОЛМА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Групп», 2012, с. 116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http://fitdeal.ru/polza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домашняя книга рецептов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subscribe.ru/group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http://supersadovod.ru/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428736"/>
            <a:ext cx="87868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Рассказать о необходимости соблюдения принципов здорового питания  своим близким и друзьям и расширить свои знания об овощах и фруктах 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Исследовать литературу и интернет - источники по данной теме.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Узнать, как овощи и фрукты распределяются по цветовым группам, и какова их польза;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рецепт полезного блюда из любой цветовой группы.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буклет.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Подготовить презентацию.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42918"/>
            <a:ext cx="8643998" cy="654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 проекта: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15304" cy="5808708"/>
          </a:xfrm>
          <a:noFill/>
        </p:spPr>
        <p:txBody>
          <a:bodyPr>
            <a:noAutofit/>
          </a:bodyPr>
          <a:lstStyle/>
          <a:p>
            <a:r>
              <a:rPr lang="ru-RU" sz="5400" dirty="0">
                <a:latin typeface="Monotype Corsiva" pitchFamily="66" charset="0"/>
              </a:rPr>
              <a:t/>
            </a:r>
            <a:br>
              <a:rPr lang="ru-RU" sz="5400" dirty="0">
                <a:latin typeface="Monotype Corsiva" pitchFamily="66" charset="0"/>
              </a:rPr>
            </a:b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Употребляй каждый день продукты из разных цветовых групп  </a:t>
            </a:r>
            <a:b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будешь </a:t>
            </a:r>
            <a:b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здоров!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организации полноценного питания необходимо знать полезные свойства пяти цветовых групп овощей и фруктов и их значение для нашего организма</a:t>
            </a:r>
            <a:endParaRPr lang="ru-RU" sz="2800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428604"/>
            <a:ext cx="7715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живём не для того , чтобы есть,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едим,  для того чтобы жить».</a:t>
            </a:r>
            <a:r>
              <a:rPr lang="ru-RU" sz="2800" b="1" dirty="0" smtClean="0">
                <a:latin typeface="Monotype Corsiva" pitchFamily="66" charset="0"/>
              </a:rPr>
              <a:t>                                                                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Сократ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91187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оценить своё питание;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выбирать полезные продукты для здорового, рационального питания;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рассказать о необходимости соблюдения принципов здорового питания  своим близким, знакомым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1A345CB-9FF9-4641-8909-D54BA8253262}"/>
              </a:ext>
            </a:extLst>
          </p:cNvPr>
          <p:cNvSpPr/>
          <p:nvPr/>
        </p:nvSpPr>
        <p:spPr>
          <a:xfrm>
            <a:off x="571472" y="1643050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проведение анкетирования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по теме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и анализ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7148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фото для проекта\20210430_143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30" y="2786058"/>
            <a:ext cx="4355886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фото для проекта\20210430_143424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00" y="2756577"/>
            <a:ext cx="22322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DA44E7-1EC7-4D70-8084-7DC15067344C}"/>
              </a:ext>
            </a:extLst>
          </p:cNvPr>
          <p:cNvSpPr/>
          <p:nvPr/>
        </p:nvSpPr>
        <p:spPr>
          <a:xfrm>
            <a:off x="285720" y="0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мои друзья, знакомые взрослые овощи, фрукты и ягоды?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Слышали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они 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цветовых группах овощей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фруктов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 ли,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 цвету определить пользу овощей и фруктов?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для проекта\20210430_144201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571876"/>
            <a:ext cx="3643338" cy="27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9BB2AC57-6CFA-47B6-928A-33264A6D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928670"/>
            <a:ext cx="8229600" cy="452596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и овощи любят большинство опрошенных.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пяти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цветовых группах овощей и фруктов знают 50% моих друзей и знакомых взрослых 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пользу овощей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фруктов,знают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небольшое количество опрошенных мною людей.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ачит мое исследование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актуально!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результаты анкетирования, 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сделал следующие выводы: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 для проекта\20210430_143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032448" cy="25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 для проекта\20210430_1435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64" y="2780928"/>
            <a:ext cx="4392488" cy="261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8286808" cy="107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проанализировал литературу и </a:t>
            </a:r>
          </a:p>
          <a:p>
            <a:pPr algn="ctr">
              <a:buNone/>
            </a:pP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интернет-источники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36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5BC3C867-B522-4841-8A79-1676054C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же пользу приносят овощи и фрукты нашему организму?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F0DDA21-FF6C-4DB6-BA8F-BAE7461A5C58}"/>
              </a:ext>
            </a:extLst>
          </p:cNvPr>
          <p:cNvSpPr/>
          <p:nvPr/>
        </p:nvSpPr>
        <p:spPr>
          <a:xfrm>
            <a:off x="642910" y="1785926"/>
            <a:ext cx="800105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фрукты, овощи и ягоды можно разделить на </a:t>
            </a:r>
            <a:r>
              <a:rPr lang="ru-RU" sz="40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 цветовых групп.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Monotype Corsiva" pitchFamily="66" charset="0"/>
              </a:rPr>
              <a:t/>
            </a:r>
            <a:br>
              <a:rPr lang="ru-RU" sz="3200" i="1" dirty="0">
                <a:latin typeface="Monotype Corsiva" pitchFamily="66" charset="0"/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522</Words>
  <Application>Microsoft Office PowerPoint</Application>
  <PresentationFormat>Экран (4:3)</PresentationFormat>
  <Paragraphs>123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Краткосрочный познавательно-исследовательский проект     Цветовые группы овощей и фруктов и их польза .</vt:lpstr>
      <vt:lpstr> Вид проекта: познавательно-исследовательский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Какую же пользу приносят овощи и фрукты нашему организму? </vt:lpstr>
      <vt:lpstr>Красный цвет</vt:lpstr>
      <vt:lpstr>Оранжево– желтый цвет</vt:lpstr>
      <vt:lpstr>Голубой, фиолетовый цвет</vt:lpstr>
      <vt:lpstr>Зеленый цвет</vt:lpstr>
      <vt:lpstr>Бело-коричневый цвет</vt:lpstr>
      <vt:lpstr>Презентация PowerPoint</vt:lpstr>
      <vt:lpstr>Рецепт полезного фруктового салата:</vt:lpstr>
      <vt:lpstr>Презентация PowerPoint</vt:lpstr>
      <vt:lpstr>ВЫВОД</vt:lpstr>
      <vt:lpstr>Презентация PowerPoint</vt:lpstr>
      <vt:lpstr> Употребляй каждый день продукты из разных цветовых групп   и будешь  здоров!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цветовых  групп овощей и фруктов и их польза</dc:title>
  <dc:creator>Пользователь Windows</dc:creator>
  <cp:lastModifiedBy>User</cp:lastModifiedBy>
  <cp:revision>117</cp:revision>
  <dcterms:created xsi:type="dcterms:W3CDTF">2015-10-27T16:40:13Z</dcterms:created>
  <dcterms:modified xsi:type="dcterms:W3CDTF">2021-05-13T10:24:08Z</dcterms:modified>
</cp:coreProperties>
</file>