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1" r:id="rId4"/>
    <p:sldId id="264" r:id="rId5"/>
    <p:sldId id="260" r:id="rId6"/>
    <p:sldId id="266" r:id="rId7"/>
    <p:sldId id="262" r:id="rId8"/>
    <p:sldId id="268" r:id="rId9"/>
    <p:sldId id="269" r:id="rId10"/>
    <p:sldId id="270" r:id="rId11"/>
    <p:sldId id="271" r:id="rId12"/>
    <p:sldId id="275" r:id="rId13"/>
    <p:sldId id="272" r:id="rId14"/>
    <p:sldId id="273" r:id="rId15"/>
    <p:sldId id="282" r:id="rId16"/>
    <p:sldId id="283" r:id="rId17"/>
    <p:sldId id="280" r:id="rId18"/>
    <p:sldId id="284" r:id="rId19"/>
    <p:sldId id="274" r:id="rId20"/>
    <p:sldId id="267" r:id="rId21"/>
    <p:sldId id="285" r:id="rId22"/>
    <p:sldId id="265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510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cdn.hipwallpaper.com/i/72/0/MCpaW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228600"/>
            <a:ext cx="8763000" cy="64008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Государственное учреждение Ярославской области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Рыбинский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детский дом»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/>
              <a:t>Социально - педагогический проект</a:t>
            </a:r>
            <a:endParaRPr lang="ru-RU" sz="2400" b="1" dirty="0" smtClean="0"/>
          </a:p>
          <a:p>
            <a:pPr algn="ctr">
              <a:buNone/>
            </a:pPr>
            <a:endParaRPr lang="en-US" sz="1800" b="1" dirty="0" smtClean="0"/>
          </a:p>
          <a:p>
            <a:pPr algn="ctr">
              <a:buNone/>
            </a:pPr>
            <a:r>
              <a:rPr lang="ru-RU" sz="2800" b="1" dirty="0" smtClean="0"/>
              <a:t>«Разговор о здоровье и</a:t>
            </a:r>
            <a:r>
              <a:rPr lang="en-US" sz="2800" b="1" dirty="0" smtClean="0"/>
              <a:t> </a:t>
            </a:r>
            <a:r>
              <a:rPr lang="ru-RU" sz="2800" b="1" dirty="0" smtClean="0"/>
              <a:t>правильном питании»</a:t>
            </a:r>
          </a:p>
          <a:p>
            <a:pPr algn="ctr">
              <a:buNone/>
            </a:pPr>
            <a:endParaRPr lang="ru-RU" sz="2800" b="1" dirty="0" smtClean="0"/>
          </a:p>
          <a:p>
            <a:pPr algn="ctr">
              <a:buNone/>
            </a:pPr>
            <a:endParaRPr lang="ru-RU" sz="2800" b="1" dirty="0" smtClean="0"/>
          </a:p>
          <a:p>
            <a:pPr algn="ctr">
              <a:buNone/>
            </a:pPr>
            <a:endParaRPr lang="ru-RU" sz="2800" b="1" dirty="0" smtClean="0"/>
          </a:p>
          <a:p>
            <a:pPr algn="ctr">
              <a:buNone/>
            </a:pPr>
            <a:endParaRPr lang="ru-RU" sz="2800" b="1" dirty="0" smtClean="0"/>
          </a:p>
          <a:p>
            <a:pPr algn="r">
              <a:buNone/>
            </a:pPr>
            <a:r>
              <a:rPr lang="ru-RU" sz="2400" dirty="0" smtClean="0"/>
              <a:t>Выполнила: Киселева О.А., </a:t>
            </a:r>
          </a:p>
          <a:p>
            <a:pPr algn="r">
              <a:buNone/>
            </a:pPr>
            <a:r>
              <a:rPr lang="ru-RU" sz="2400" dirty="0" smtClean="0"/>
              <a:t>воспитатель</a:t>
            </a:r>
          </a:p>
          <a:p>
            <a:pPr algn="r">
              <a:buNone/>
            </a:pPr>
            <a:endParaRPr lang="ru-RU" sz="2800" dirty="0" smtClean="0"/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2021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107565" y="3855561"/>
          <a:ext cx="4928870" cy="548640"/>
        </p:xfrm>
        <a:graphic>
          <a:graphicData uri="http://schemas.openxmlformats.org/drawingml/2006/table">
            <a:tbl>
              <a:tblPr/>
              <a:tblGrid>
                <a:gridCol w="2250440"/>
                <a:gridCol w="2678430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« Здоровье – это здорово»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Формирование представления о роли человека в сохранении и укреплении собственного здоровья.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 descr="https://cdn.hipwallpaper.com/i/72/0/MCpaW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667000" y="304800"/>
            <a:ext cx="36219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«Здоровье – это здорово»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81000" y="609600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Цель: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формирование представления о роли человека в сохранении и укреплении собственного здоровья.</a:t>
            </a:r>
            <a:endParaRPr lang="ru-RU" dirty="0"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505325" y="2047875"/>
            <a:ext cx="4800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57200" y="1447800"/>
            <a:ext cx="4425272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dn.hipwallpaper.com/i/72/0/MCpaW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24000" y="228600"/>
            <a:ext cx="6934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«Как правильно распорядиться своим временем»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просмотр мультфильма «сказка о потерянном времени»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3" name="Picture 1" descr="C:\Users\Kisel\Desktop\к 17 мая !!\фото для проекта\20210421_1647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267200"/>
            <a:ext cx="3733800" cy="2402506"/>
          </a:xfrm>
          <a:prstGeom prst="rect">
            <a:avLst/>
          </a:prstGeom>
          <a:noFill/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752600"/>
            <a:ext cx="44196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533400" y="9144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Цель: </a:t>
            </a:r>
            <a:r>
              <a:rPr lang="ru-RU" dirty="0" smtClean="0"/>
              <a:t>дать представление о необходимости и важности регулярного питания, соблюдения режима питания, культурно-гигиенических навыков.</a:t>
            </a:r>
            <a:endParaRPr lang="ru-RU" dirty="0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3581400"/>
            <a:ext cx="4876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446780" y="3842861"/>
          <a:ext cx="2250440" cy="574040"/>
        </p:xfrm>
        <a:graphic>
          <a:graphicData uri="http://schemas.openxmlformats.org/drawingml/2006/table">
            <a:tbl>
              <a:tblPr/>
              <a:tblGrid>
                <a:gridCol w="2250440"/>
              </a:tblGrid>
              <a:tr h="5740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Открытое занятие «Наше здоровье в наших руках»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 descr="https://cdn.hipwallpaper.com/i/72/0/MCpaW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62000" y="381000"/>
            <a:ext cx="762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Открытое занятие «Наше здоровье в наших руках»</a:t>
            </a:r>
            <a:endParaRPr lang="ru-RU" sz="2400" b="1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3400" y="914400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Цель: </a:t>
            </a:r>
            <a:r>
              <a:rPr lang="ru-RU" dirty="0" smtClean="0"/>
              <a:t>формирование у воспитанников осознанной потребности в сохранении и укреплении здоровья</a:t>
            </a:r>
            <a:endParaRPr lang="ru-RU" dirty="0"/>
          </a:p>
        </p:txBody>
      </p:sp>
      <p:pic>
        <p:nvPicPr>
          <p:cNvPr id="39937" name="Picture 1" descr="1vEKp-JJ0_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933" y="1676400"/>
            <a:ext cx="3081867" cy="252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2" descr="oDAMwDCxak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1676400"/>
            <a:ext cx="2667000" cy="2527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 descr="YamW_17byc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1634289"/>
            <a:ext cx="2286000" cy="2556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4267200"/>
            <a:ext cx="342833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6800" y="4267200"/>
            <a:ext cx="3429000" cy="2286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dn.hipwallpaper.com/i/72/0/MCpaW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" y="228600"/>
            <a:ext cx="777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Динамическая игра «Поезд»,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Игра - соревнование «Разложи продукты на разные столы 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990600"/>
            <a:ext cx="8686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научить детей выбирать самые полезные продукты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24000"/>
            <a:ext cx="3505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487497"/>
            <a:ext cx="4165600" cy="2170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4114800"/>
            <a:ext cx="3886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 descr="https://sun9-49.userapi.com/impg/0iVaS8JGbgVSRZ3nAEpO5q-iLtgGCDXF-slpZQ/dhoAug1YThE.jpg?size=1280x853&amp;quality=96&amp;sign=9b4b4d7f8c1629d2a2bb313ec1f7b3c8&amp;type=album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4114800"/>
            <a:ext cx="3886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dn.hipwallpaper.com/i/72/0/MCpaW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3400" y="152400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Готовим проект «5 цветовых групп овощей и фруктов»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0960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научить детей вести познавательно-исследовательскую деятельность. Развивать умение  самостоятельно находить необходимую информацию.  Расширить знания детей о овощах и фруктах.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E:\фото для проекта\20210430_143424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3276600" cy="433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фото для проекта\20210430_1438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114800"/>
            <a:ext cx="4032448" cy="257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E:\фото для проекта\20210430_145032 - копия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19200"/>
            <a:ext cx="3491880" cy="27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dn.hipwallpaper.com/i/72/0/MCpaW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9144000" cy="70866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3400" y="152400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«Приготовление полезного салата на день рождения»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096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научить детей готовить вкусно и полезно. Подготовить детей к самостоятельной жизни.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s://sun9-24.userapi.com/impg/hpvOH6LrjiY9zm2IWoKfVSmoD5dxk9_dgbr_IQ/X3b3LEas_IQ.jpg?size=810x1080&amp;quality=96&amp;sign=7da78b3ec75d89e0d359f2273d5d95d1&amp;type=albu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00200"/>
            <a:ext cx="2895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sun9-50.userapi.com/impg/1U8n6tFUvVPyYGmNa6HxGbBKhYL5qTKL_X7Fzw/U0hF_aIc-VE.jpg?size=810x1080&amp;quality=96&amp;sign=ff2c03f0d1bc3ec1e67dd43918120009&amp;type=album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2133600"/>
            <a:ext cx="2514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sun9-49.userapi.com/impg/D3HZWwKccOwj2vtgyCgn5s1rso1zYcH4-kTEaA/Fjx_ynW54Fk.jpg?size=810x1080&amp;quality=96&amp;sign=527db253813eba8c0f5c704b221b5f7a&amp;type=album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248400" y="2667000"/>
            <a:ext cx="2743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dn.hipwallpaper.com/i/72/0/MCpaW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0480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3400" y="152400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«Здоровье в порядке , спасибо зарядке !»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s://sun9-10.userapi.com/impg/kM2viJzBLk94cLA9p0z8DRlmXEmEQ2rJDpdLXg/zPuJAseIMXU.jpg?size=607x1080&amp;quality=96&amp;sign=46ab537663cb9fe35b9f4a6e778c3784&amp;type=album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676400"/>
            <a:ext cx="3124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sun9-4.userapi.com/impg/sz5IuCZX0LW59oUNWtVvy5R39AAuxap9H59zTw/KeSeAujVJPA.jpg?size=1280x836&amp;quality=96&amp;sign=6d98f13d368cc94a81e2061205d9e9d3&amp;type=album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1447800"/>
            <a:ext cx="4800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sun9-73.userapi.com/impg/1Wj-Bwh_ELk7LVKygjByH9_Q6H8vd6gC7DNwcg/Arurn1dFJrY.jpg?size=1280x928&amp;quality=96&amp;sign=a829851dbd2b294b08aa5c538f0aac0f&amp;type=album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4038600"/>
            <a:ext cx="4800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8600" y="685801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развитие представления о роли физической активности в укреплении здоровья, важности физической активности.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dn.hipwallpaper.com/i/72/0/MCpaW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66800" y="228600"/>
            <a:ext cx="762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Подготовка к выставке рисунков «Мы за ЗОЖ»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685800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творческих способностей. Дать детям возможность показать свои знания по теме ЗОЖ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s://sun9-28.userapi.com/impg/F1JeSt4b8V7yseH2S-d735OtsKlNdT4wHdF4Bw/xhRjRm6fHRs.jpg?size=607x1080&amp;quality=96&amp;sign=ccb69b8a95a5200b36b6ae562ff8fb1c&amp;type=albu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371600"/>
            <a:ext cx="2438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sun9-20.userapi.com/impg/U24ufVISwPXrfGiWQGTn7hJ5KpfMzE1k0bc80w/esca4J-y1aY.jpg?size=607x1080&amp;quality=96&amp;sign=b3ac5d25beeb0c3192bf4197711d48de&amp;type=album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590800"/>
            <a:ext cx="2133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sun9-68.userapi.com/impg/Vl8zaeXw9GzknqeJhmTNNlyoUaSDAj6b3rII7g/M1iI71bqqiw.jpg?size=607x1080&amp;quality=96&amp;sign=9115fddbcdf3d6cdae7dd8b391069dc8&amp;type=album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1447800"/>
            <a:ext cx="2514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sun9-39.userapi.com/impg/vmGoTdxv0bxi25kwO5WRxNVQeeOGWczVRVBF5w/68UYqwDjtEI.jpg?size=607x1080&amp;quality=96&amp;sign=94674836e3b90a8b3a55eb7949154a70&amp;type=album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3886200"/>
            <a:ext cx="2209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dn.hipwallpaper.com/i/72/0/MCpaW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66800" y="228600"/>
            <a:ext cx="762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Выставка рисунков «Мы за ЗОЖ»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685800"/>
            <a:ext cx="861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UFuNzV74IQ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838200"/>
            <a:ext cx="685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 descr="VngkMt5ZZt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0800000" flipV="1">
            <a:off x="2514600" y="4114800"/>
            <a:ext cx="6629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dn.hipwallpaper.com/i/72/0/MCpaW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66800" y="228600"/>
            <a:ext cx="723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Интерактивная игра «Человек и его здоровье»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1000" y="6858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Цель: </a:t>
            </a:r>
            <a:r>
              <a:rPr lang="ru-RU" dirty="0" smtClean="0"/>
              <a:t>расширять и систематизировать знания учащихся о личной гигиене, правильном питании, режиме питания. Выявить пробелы в знаниях детей.</a:t>
            </a:r>
            <a:endParaRPr lang="ru-RU" dirty="0"/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447800"/>
            <a:ext cx="3268134" cy="1838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371599"/>
            <a:ext cx="2952750" cy="524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3352800"/>
            <a:ext cx="2844801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5029199"/>
            <a:ext cx="3124200" cy="175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cdn.hipwallpaper.com/i/72/0/MCpaW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Паспорт проекта: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Вид проекта: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социально-педагогический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Продолжительность проекта: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краткосрочный.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количеству участников: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групповой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Состав проектной группы: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воспитанники ГУ ЯО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Рыбинский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детский дом», воспитатели, медицинские работники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Форма проекта: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совместная деятельность с детьми, самостоятельная деятельность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cdn.hipwallpaper.com/i/72/0/MCpaW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00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/>
              <a:t>Полученные результаты реализации проекта:</a:t>
            </a:r>
            <a:endParaRPr lang="ru-RU" sz="2800" dirty="0" smtClean="0"/>
          </a:p>
          <a:p>
            <a:pPr>
              <a:buClrTx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Для детей:</a:t>
            </a:r>
          </a:p>
          <a:p>
            <a:pPr>
              <a:buClrTx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Повышение интереса воспитанников к своему здоровью.</a:t>
            </a:r>
          </a:p>
          <a:p>
            <a:pPr>
              <a:buClrTx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Сплочение детей и педагогов в процессе активного сотрудничества в ходе</a:t>
            </a:r>
          </a:p>
          <a:p>
            <a:pPr>
              <a:buClrTx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реализации проекта.</a:t>
            </a:r>
          </a:p>
          <a:p>
            <a:pPr>
              <a:buClrTx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Получение детьми знаний о ЗОЖ и правильном питании.</a:t>
            </a:r>
          </a:p>
          <a:p>
            <a:pPr>
              <a:buClrTx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Повышение эмоционального, психологического, физического благополучия.</a:t>
            </a:r>
          </a:p>
          <a:p>
            <a:pPr>
              <a:buClrTx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Реализация и защита детского проекта.</a:t>
            </a:r>
          </a:p>
          <a:p>
            <a:pPr>
              <a:buClrTx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Разработана  интерактивная игра «Своя игра» по ЗОЖ» « Человек и его   </a:t>
            </a:r>
          </a:p>
          <a:p>
            <a:pPr>
              <a:buClrTx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здоровье», </a:t>
            </a:r>
          </a:p>
          <a:p>
            <a:pPr>
              <a:buClrTx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Для педагога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fontAlgn="base">
              <a:buClrTx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Приобретение педагогом нового опыта работы с использованием </a:t>
            </a:r>
          </a:p>
          <a:p>
            <a:pPr fontAlgn="base">
              <a:buClrTx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технологий.</a:t>
            </a:r>
          </a:p>
          <a:p>
            <a:pPr fontAlgn="base">
              <a:buClrTx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Сформирован банк методических материалов по теме.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cdn.hipwallpaper.com/i/72/0/MCpaW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00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/>
              <a:t>Полученные результаты реализации проекта:</a:t>
            </a:r>
            <a:endParaRPr lang="ru-RU" sz="2800" dirty="0" smtClean="0"/>
          </a:p>
          <a:p>
            <a:pPr>
              <a:buClrTx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Полученные знания позволят моим воспитанникам  ориентироваться в ассортименте наиболее типичных продуктов питания, сознательно выбирая наиболее полезные.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Воспитанники научились самостоятельно оценивать свой рацион питания с точки зрения его адекватности и соответствия образу жизни.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Воспитанники  получили  дополнительные коммуникативные знания и навыки взаимодействия со сверстниками и взрослыми, что повлияет на успешность их социальной адаптации.</a:t>
            </a: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cdn.hipwallpaper.com/i/72/0/MCpaW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04800"/>
            <a:ext cx="8534400" cy="6248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Выводы: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Проведенные за 3 месяца реализации проекта, различные мероприятия способствовали росту информированности детей и подростков о здоровом образе жизни, правильному питанию, а также непосредственному вовлечению их в общественную, спортивную и творческую жизнь.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Реальным подтверждением формирования зачатков ответственного отношения к своему здоровью, стремлению  правильно питаться являются результаты интерактивной игры. Ребята грамотно отвечали на вопросы. Со знанием дела обосновывали ответы.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решили проблему и достигли цели проекта.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s://cdn.hipwallpaper.com/i/72/0/MCpaW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0" y="0"/>
            <a:ext cx="9144000" cy="586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Библиографический список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Асатиани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В. С. Химия нашего организма. М., 1969.300 с.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Безруких М. М., Сонькин В. Д., Фарбер Д. А.  Возрастная физиология. М., 2002. 414 с.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Верзилин Н. А. По следам Робинзона. Л., 1974. 254 с.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Зайцева В. В. Сонькин В. Д. Такие разные дети. Екатеринбург, 2006. 290 с.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Кондова Сашка Н. Что готовить, когда мамы нет дома. М., 1990. 185 с.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Огуреева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Г. Н. Краткий атлас-справочник грибники ягодника. М.: АСТ, 2001. 220 с.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Ладодо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К. С. Продукты и блюда в детском питании .М., 1991. 190 с.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Похлебкин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В. В. Тайны хорошей кухни. М., 2001.330 с.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Похлебкин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В. В. Кулинарный словарь. М., 2000.500 с.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Сорока Н. Ф. Питание и здоровье. Минск, 1994.350 с.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Рыбы СССР. М., 1969. 400 с.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Справочник по детской диетике. М., 1977. 340 с.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Справочник по диетологии / Под ред. А. А. Покровского. М.: Медицина, 1981. 704 с.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Студеникин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 Я. Книга о здоровье детей. М., 1986.287 с.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Фарбер Д. А.,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Корниенко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И. А., Сонькин В. Д. Физиология школьника. М., 1990. 65 с.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Фиипова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Т.А. Макеева А.Г., Безруких М.М. методическое пособие для учителя « разговор о правильном питании» -М.: ОЛМА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Медиа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Групп, 2012. 80с.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cdn.hipwallpaper.com/i/72/0/MCpaW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28600"/>
            <a:ext cx="8534400" cy="6400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формировать у детей полезные привычки и побуждать их заботиться о своем здоровье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Развитие у учащихся представления о здоровье как одной из важнейших жизненных ценностей.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Формирование представления о роли человека в сохранении укреплении собственного здоровья.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Обобщение имеющихся у учащихся знаний о роли правильного питания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здоровья человека, развитие представления о правильном питании как одной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составляющих здорового образа жизни.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Развитие умения оценивать характер своего питания, его соответствие понятию «рациональное», «здоровое».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cdn.hipwallpaper.com/i/72/0/MCpaW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533400"/>
            <a:ext cx="8686800" cy="6324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Актуальность: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дети, проходящие через детский дом,  имеют сложный медицинский статус, что часто обусловлено их социальной запущенностью. Отсутствие личных приоритетов здоровья способствует значительному распространению в детской среде и различных форм разрушительного поведения, в том числе курения, алкоголизма и наркомании.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Поскольку в детском и подростковом возрасте формируется здоровье человека, то ясна роль воспитания в этом вопросе. Именно поэтому формирование здорового образа жизни ребенка имеет первостепенное значение.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cdn.hipwallpaper.com/i/72/0/MCpaW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905000"/>
            <a:ext cx="8534400" cy="4419600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как не только правильно донести, что такое ЗОЖ, но и заинтересовать детей в понимании необходимости заботиться о своём здоровье, беречь его, вести здоровый образ жизни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24000" y="762000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Проблема проекта: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cdn.hipwallpaper.com/i/72/0/MCpaW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33400"/>
            <a:ext cx="8763000" cy="6324600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Этапы реализации проекта:</a:t>
            </a: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Подготовительный:</a:t>
            </a:r>
          </a:p>
          <a:p>
            <a:pPr algn="ctr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457200" y="1524000"/>
            <a:ext cx="84582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еседы с детьми;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знакомство с учебно-методическими материалами программы «Разговор о здоровье и правильном питании» разработанными в Институте возрастной физиологии 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Российской Академии образования;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изучение материалов по теме на различных сайтах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подготовка цикла тематических мероприятий;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подборка необходимой  литературы, дидактических игр, наглядного материала,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мультимедийных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продуктов. 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cdn.hipwallpaper.com/i/72/0/MCpaW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600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381000"/>
            <a:ext cx="8305800" cy="5943600"/>
          </a:xfrm>
        </p:spPr>
        <p:txBody>
          <a:bodyPr/>
          <a:lstStyle/>
          <a:p>
            <a:pPr algn="ctr">
              <a:buNone/>
            </a:pPr>
            <a:endParaRPr lang="en-US" sz="2800" b="1" dirty="0" smtClean="0"/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Практический: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рамках проекта было проведено: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открытое занятие;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проведение цикла тематических мероприятий;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выставка рисунков «Мы за здоровый образ жизни»;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защита детского проекта;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cdn.hipwallpaper.com/i/72/0/MCpaW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304800"/>
            <a:ext cx="8305800" cy="6019800"/>
          </a:xfrm>
        </p:spPr>
        <p:txBody>
          <a:bodyPr/>
          <a:lstStyle/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Заключительный: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разработана  интерактивная игра «Своя игра» по ЗОЖ» « Человек и его здоровье», созданная с помощью программы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Microsoft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PowerPoint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представление результатов проектной деятельности.</a:t>
            </a:r>
          </a:p>
          <a:p>
            <a:pPr algn="ctr">
              <a:buNone/>
            </a:pP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dn.hipwallpaper.com/i/72/0/MCpaW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89145" y="0"/>
            <a:ext cx="82548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«Давайте познакомимся»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 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ыяснить круг представлений детей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 здоровом образе жизни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C:\Users\Kisel\Desktop\к 17 мая !!\фото для проекта\20210219_1651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38100" y="2019300"/>
            <a:ext cx="5181600" cy="3886200"/>
          </a:xfrm>
          <a:prstGeom prst="rect">
            <a:avLst/>
          </a:prstGeom>
          <a:noFill/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371600"/>
            <a:ext cx="33020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4095750"/>
            <a:ext cx="3352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254</TotalTime>
  <Words>1056</Words>
  <Application>Microsoft Office PowerPoint</Application>
  <PresentationFormat>Экран (4:3)</PresentationFormat>
  <Paragraphs>128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Презентация PowerPoint</vt:lpstr>
      <vt:lpstr>Паспорт проекта:</vt:lpstr>
      <vt:lpstr>Презентация PowerPoint</vt:lpstr>
      <vt:lpstr>Презентация PowerPoint</vt:lpstr>
      <vt:lpstr>Презентация PowerPoint</vt:lpstr>
      <vt:lpstr>Презентация PowerPoint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Kisel</dc:creator>
  <cp:lastModifiedBy>User</cp:lastModifiedBy>
  <cp:revision>54</cp:revision>
  <dcterms:created xsi:type="dcterms:W3CDTF">2021-05-08T13:22:21Z</dcterms:created>
  <dcterms:modified xsi:type="dcterms:W3CDTF">2021-05-13T11:34:48Z</dcterms:modified>
</cp:coreProperties>
</file>