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2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6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9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6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2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8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9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9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1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3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03959135149&amp;epa=SEARCH_BO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profile.php?id=100003959135149&amp;epa=SEARCH_BO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cht.center/festival/sozvezdi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etinashi.r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profile.php?id=100003959135149&amp;epa=SEARCH_BOX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sp-moyasemya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si.org.ru/news/2017/01/25/vospitanniki-detskih-domov-yaroslavlya-sygrayut-v-spektakl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si.org.ru/news/2017/01/25/vospitanniki-detskih-domov-yaroslavlya-sygrayut-v-spektakle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03959135149&amp;epa=SEARCH_BO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Государственное учреждение Ярославской области </a:t>
            </a:r>
            <a:br>
              <a:rPr lang="ru-RU" dirty="0" smtClean="0"/>
            </a:br>
            <a:r>
              <a:rPr lang="ru-RU" dirty="0" smtClean="0"/>
              <a:t>«Рыбинский детский дом»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29 октября 2019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3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4464496" cy="639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627889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www.facebook.com/profile.php?id=100003959135149&amp;epa=SEARCH_BOX</a:t>
            </a:r>
            <a:r>
              <a:rPr lang="ru-RU" sz="1200" dirty="0" smtClean="0"/>
              <a:t> </a:t>
            </a:r>
            <a:r>
              <a:rPr lang="en-US" sz="1200" dirty="0" smtClean="0"/>
              <a:t> 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38" y="116631"/>
            <a:ext cx="4380654" cy="608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8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veta\Desktop\29.10\скрины\Screenshot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241162" cy="63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9234"/>
            <a:ext cx="4077348" cy="661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412" y="6396335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www.facebook.com/profile.php?id=100003959135149&amp;epa=SEARCH_BOX</a:t>
            </a:r>
            <a:r>
              <a:rPr lang="ru-RU" sz="1200" dirty="0" smtClean="0"/>
              <a:t> </a:t>
            </a:r>
            <a:r>
              <a:rPr lang="en-US" sz="1200" dirty="0" smtClean="0"/>
              <a:t> </a:t>
            </a:r>
            <a:r>
              <a:rPr lang="ru-RU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69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712426" cy="531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6738" y="6237312"/>
            <a:ext cx="7547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http://vcht.center/festival/sozvezdie</a:t>
            </a:r>
            <a:r>
              <a:rPr lang="en-US" sz="1200" dirty="0" smtClean="0">
                <a:hlinkClick r:id="rId3"/>
              </a:rPr>
              <a:t>/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47664" y="4293096"/>
            <a:ext cx="37444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47664" y="4509120"/>
            <a:ext cx="37444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3749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5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728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4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Desktop\29.10\Screenshot 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" y="460598"/>
            <a:ext cx="89344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547664" y="39330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547664" y="4005064"/>
            <a:ext cx="684076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59" y="4221088"/>
            <a:ext cx="684688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58" y="5157192"/>
            <a:ext cx="684688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96" y="5402549"/>
            <a:ext cx="684688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57" y="4929584"/>
            <a:ext cx="684688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57" y="4725144"/>
            <a:ext cx="684688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97" y="4509120"/>
            <a:ext cx="684688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49" y="5661248"/>
            <a:ext cx="684688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58" y="6122222"/>
            <a:ext cx="73040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6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39" y="6381328"/>
            <a:ext cx="59547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3155826" cy="597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260650"/>
            <a:ext cx="4752528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«Шанс», которая реализуется Благотворительным фондом «Арифметика добра».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 из направлений – дистанционное онлайн-обучения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детей-сирот.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Программа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помогает воспитанникам справиться со сложностями в обучении и подготовке к итоговой аттестации.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Занятия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режиме-онлайн проходят с квалифицированными специалистами по индивидуальным программам.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6298413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/>
                <a:ea typeface="Calibri"/>
              </a:rPr>
              <a:t>Использованы материалы из открытых источников:</a:t>
            </a:r>
            <a:r>
              <a:rPr lang="ru-RU" sz="1050" i="1" dirty="0">
                <a:ea typeface="Calibri"/>
                <a:cs typeface="Times New Roman"/>
              </a:rPr>
              <a:t> </a:t>
            </a:r>
            <a:r>
              <a:rPr lang="ru-RU" sz="1400" i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https://detinashi.ru/</a:t>
            </a:r>
            <a:endParaRPr lang="ru-RU" sz="1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499992" y="548680"/>
            <a:ext cx="4464496" cy="61206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Образовательный проект «Компас» благотворительного фонда «Дети наши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финансирование дополнительных очных занятий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 репетиторами по 12 предметам школьной программы (по выбору воспитанников от 1 до 3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проведение занятий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 персональными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педагогами-тренерами образовательную организацию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готовка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 сдаче ОГЭ 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ЕГЭ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оказание комплексной психологической поддержки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3" y="548680"/>
            <a:ext cx="403859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932"/>
            <a:ext cx="4776610" cy="648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05" y="116248"/>
            <a:ext cx="3695734" cy="27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62" y="2996952"/>
            <a:ext cx="3652205" cy="273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4950" y="6181853"/>
            <a:ext cx="3573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www.facebook.com/profile.php?id=100003959135149&amp;epa=SEARCH_BOX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5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9456" y="6298287"/>
            <a:ext cx="5868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Использованы материалы из открытых источников: </a:t>
            </a:r>
            <a:r>
              <a:rPr lang="ru-RU" sz="1200" dirty="0">
                <a:hlinkClick r:id="rId2"/>
              </a:rPr>
              <a:t>http://asp-moyasemya.ru</a:t>
            </a:r>
            <a:r>
              <a:rPr lang="ru-RU" sz="1200" dirty="0" smtClean="0">
                <a:hlinkClick r:id="rId2"/>
              </a:rPr>
              <a:t>/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6289"/>
            <a:ext cx="8596510" cy="42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гнутая вверх стрелка 2"/>
          <p:cNvSpPr/>
          <p:nvPr/>
        </p:nvSpPr>
        <p:spPr>
          <a:xfrm>
            <a:off x="6804248" y="2708920"/>
            <a:ext cx="1216152" cy="73152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2491">
            <a:off x="1149511" y="685158"/>
            <a:ext cx="12319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36279"/>
            <a:ext cx="43204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содействие социальной и психологической адаптации детей-сирот и детей, оставшихся без попечения родителей, и их семейному устройству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проекта - воспитанники детских домов и школ-интернатов Ярославской области, а также приемных семей и кровных кризисных семей.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категория – подростки (12-18 лет).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548680"/>
            <a:ext cx="378335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501009"/>
            <a:ext cx="3778005" cy="294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09655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https://www.asi.org.ru/news/2017/01/25/vospitanniki-detskih-domov-yaroslavlya-sygrayut-v-spektakle</a:t>
            </a:r>
            <a:r>
              <a:rPr lang="en-US" sz="1200" dirty="0" smtClean="0">
                <a:hlinkClick r:id="rId4"/>
              </a:rPr>
              <a:t>/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882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Декабрь  2016 г. – май 2017 г. </a:t>
            </a:r>
            <a:r>
              <a:rPr lang="ru-RU" sz="2400" dirty="0"/>
              <a:t>– первый сезон реализации проекта. Итог - спектакль </a:t>
            </a:r>
            <a:r>
              <a:rPr lang="ru-RU" sz="2400" b="1" dirty="0"/>
              <a:t>«Капитанская дочка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pPr algn="just"/>
            <a:r>
              <a:rPr lang="ru-RU" sz="2400" b="1" dirty="0"/>
              <a:t>Декабрь 2017 г. – апрель 2018 г. </a:t>
            </a:r>
            <a:r>
              <a:rPr lang="ru-RU" sz="2400" dirty="0"/>
              <a:t>– второй сезон реализации проекта. Итог – спектакль </a:t>
            </a:r>
            <a:r>
              <a:rPr lang="ru-RU" sz="2400" b="1" dirty="0"/>
              <a:t>«Цветы для </a:t>
            </a:r>
            <a:r>
              <a:rPr lang="ru-RU" sz="2400" b="1" dirty="0" smtClean="0"/>
              <a:t>Элджернона»</a:t>
            </a:r>
            <a:endParaRPr lang="ru-RU" sz="2400" dirty="0" smtClean="0"/>
          </a:p>
          <a:p>
            <a:pPr algn="just"/>
            <a:r>
              <a:rPr lang="ru-RU" sz="2400" b="1" dirty="0" smtClean="0"/>
              <a:t>Сентябрь </a:t>
            </a:r>
            <a:r>
              <a:rPr lang="ru-RU" sz="2400" b="1" dirty="0"/>
              <a:t>2018 г. – апрель 2019 г. </a:t>
            </a:r>
            <a:r>
              <a:rPr lang="ru-RU" sz="2400" dirty="0"/>
              <a:t>– третий сезон реализации проекта. Итог – спектакль «Майя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00725"/>
            <a:ext cx="2232248" cy="315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00725"/>
            <a:ext cx="2457428" cy="3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86419"/>
            <a:ext cx="2160240" cy="30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353505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www.asi.org.ru/news/2017/01/25/vospitanniki-detskih-domov-yaroslavlya-sygrayut-v-spektakle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884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743979" cy="633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6218570"/>
            <a:ext cx="3942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www.facebook.com/profile.php?id=100003959135149&amp;epa=SEARCH_BOX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06" y="563890"/>
            <a:ext cx="4241010" cy="56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171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Государственное учреждение Ярославской области  «Рыбинский детский дом»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25</cp:revision>
  <dcterms:created xsi:type="dcterms:W3CDTF">2019-10-27T15:36:54Z</dcterms:created>
  <dcterms:modified xsi:type="dcterms:W3CDTF">2019-10-29T02:14:35Z</dcterms:modified>
</cp:coreProperties>
</file>