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B35E4-84AD-44D0-AC8B-7512EEF90852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061B7-96D2-4957-806E-7B3D38CCE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84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061B7-96D2-4957-806E-7B3D38CCEC0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ecoupagecan.jpg?uselang=ru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F%D0%BE%D0%BD%D0%B8%D1%8F" TargetMode="External"/><Relationship Id="rId3" Type="http://schemas.openxmlformats.org/officeDocument/2006/relationships/hyperlink" Target="http://ru.wikipedia.org/wiki/%D0%A1%D1%80%D0%B5%D0%B4%D0%BD%D0%B5%D0%B2%D0%B5%D0%BA%D0%BE%D0%B2%D1%8C%D0%B5" TargetMode="External"/><Relationship Id="rId7" Type="http://schemas.openxmlformats.org/officeDocument/2006/relationships/hyperlink" Target="http://ru.wikipedia.org/wiki/%D0%9A%D0%B8%D1%82%D0%B0%D0%B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0%BD%D0%BA%D1%80%D1%83%D1%81%D1%82%D0%B0%D1%86%D0%B8%D1%8F" TargetMode="External"/><Relationship Id="rId11" Type="http://schemas.openxmlformats.org/officeDocument/2006/relationships/hyperlink" Target="http://ru.wikipedia.org/wiki/%D0%90%D1%80%D1%82%D0%B5_%D0%BF%D0%BE%D0%B2%D0%B5%D1%80%D0%B0" TargetMode="External"/><Relationship Id="rId5" Type="http://schemas.openxmlformats.org/officeDocument/2006/relationships/hyperlink" Target="http://ru.wikipedia.org/wiki/%D0%95%D0%B2%D1%80%D0%BE%D0%BF%D0%B0" TargetMode="External"/><Relationship Id="rId10" Type="http://schemas.openxmlformats.org/officeDocument/2006/relationships/hyperlink" Target="http://ru.wikipedia.org/wiki/%D0%90%D0%BF%D0%BF%D0%BB%D0%B8%D0%BA%D0%B0%D1%86%D0%B8%D1%8F" TargetMode="External"/><Relationship Id="rId4" Type="http://schemas.openxmlformats.org/officeDocument/2006/relationships/hyperlink" Target="http://ru.wikipedia.org/wiki/%D0%93%D0%B5%D1%80%D0%BC%D0%B0%D0%BD%D0%B8%D1%8F" TargetMode="External"/><Relationship Id="rId9" Type="http://schemas.openxmlformats.org/officeDocument/2006/relationships/hyperlink" Target="http://ru.wikipedia.org/wiki/%D0%9B%D0%B0%D0%B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0%D1%80%D0%B8%D1%8F_%D0%90%D0%BD%D1%82%D1%83%D0%B0%D0%BD%D0%B5%D1%82%D1%82%D0%B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9B%D1%8E%D0%B4%D0%BE%D0%B2%D0%B8%D0%BA_XV_(%D0%BA%D0%BE%D1%80%D0%BE%D0%BB%D1%8C_%D0%A4%D1%80%D0%B0%D0%BD%D1%86%D0%B8%D0%B8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5%D0%BB%D0%B8%D0%BA%D0%B0%D1%8F_%D1%84%D1%80%D0%B0%D0%BD%D1%86%D1%83%D0%B7%D1%81%D0%BA%D0%B0%D1%8F_%D1%80%D0%B5%D0%B2%D0%BE%D0%BB%D1%8E%D1%86%D0%B8%D1%8F" TargetMode="External"/><Relationship Id="rId5" Type="http://schemas.openxmlformats.org/officeDocument/2006/relationships/hyperlink" Target="http://ru.wikipedia.org/wiki/%D0%A4%D1%80%D0%B0%D0%B3%D0%BE%D0%BD%D0%B0%D1%80" TargetMode="External"/><Relationship Id="rId4" Type="http://schemas.openxmlformats.org/officeDocument/2006/relationships/hyperlink" Target="http://ru.wikipedia.org/wiki/%D0%92%D0%B0%D1%82%D1%82%D0%BE,_%D0%90%D0%BD%D1%82%D1%83%D0%B0%D0%B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A%D1%81%D0%B5%D1%81%D1%81%D1%83%D0%B0%D1%80" TargetMode="External"/><Relationship Id="rId3" Type="http://schemas.openxmlformats.org/officeDocument/2006/relationships/hyperlink" Target="http://ru.wikipedia.org/wiki/%D0%81%D0%BB%D0%BE%D1%87%D0%BD%D1%8B%D0%B5_%D1%83%D0%BA%D1%80%D0%B0%D1%88%D0%B5%D0%BD%D0%B8%D1%8F" TargetMode="External"/><Relationship Id="rId7" Type="http://schemas.openxmlformats.org/officeDocument/2006/relationships/hyperlink" Target="http://ru.wikipedia.org/wiki/%D0%9E%D0%B4%D0%B5%D0%B6%D0%B4%D0%B0" TargetMode="External"/><Relationship Id="rId12" Type="http://schemas.openxmlformats.org/officeDocument/2006/relationships/hyperlink" Target="http://ru.wikipedia.org/w/index.php?title=%D0%94%D0%B5%D0%BA%D1%83%D0%BF%D0%B0%D0%B6%D0%BD%D1%8B%D0%B5_%D0%BA%D0%B0%D1%80%D1%82%D1%8B&amp;action=edit&amp;redlink=1" TargetMode="External"/><Relationship Id="rId2" Type="http://schemas.openxmlformats.org/officeDocument/2006/relationships/hyperlink" Target="http://ru.wikipedia.org/wiki/%D0%9C%D0%BE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0%BD%D1%82%D0%B5%D1%80%D1%8C%D0%B5%D1%80" TargetMode="External"/><Relationship Id="rId11" Type="http://schemas.openxmlformats.org/officeDocument/2006/relationships/hyperlink" Target="http://ru.wikipedia.org/wiki/%D0%9A%D0%BE%D0%BF%D0%B8%D1%80" TargetMode="External"/><Relationship Id="rId5" Type="http://schemas.openxmlformats.org/officeDocument/2006/relationships/hyperlink" Target="http://ru.wikipedia.org/wiki/%D0%A8%D0%BA%D0%B0%D1%82%D1%83%D0%BB%D0%BA%D0%B0" TargetMode="External"/><Relationship Id="rId10" Type="http://schemas.openxmlformats.org/officeDocument/2006/relationships/hyperlink" Target="http://ru.wikipedia.org/wiki/%D0%9F%D1%80%D0%B8%D0%BD%D1%82%D0%B5%D1%80" TargetMode="External"/><Relationship Id="rId4" Type="http://schemas.openxmlformats.org/officeDocument/2006/relationships/hyperlink" Target="http://ru.wikipedia.org/wiki/%D0%A1%D0%BE%D0%BB%D0%BD%D0%B5%D1%87%D0%BD%D1%8B%D0%B5_%D1%87%D0%B0%D1%81%D1%8B" TargetMode="External"/><Relationship Id="rId9" Type="http://schemas.openxmlformats.org/officeDocument/2006/relationships/hyperlink" Target="http://ru.wikipedia.org/wiki/%D0%A1%D0%B0%D0%BB%D1%84%D0%B5%D1%82%D0%BA%D0%B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A8%D0%B5%D0%B1%D0%B1%D0%B8&amp;action=edit&amp;redlink=1" TargetMode="External"/><Relationship Id="rId3" Type="http://schemas.openxmlformats.org/officeDocument/2006/relationships/hyperlink" Target="http://ru.wikipedia.org/wiki/%D0%9A%D0%B5%D1%80%D0%B0%D0%BC%D0%B8%D0%BA%D0%B0" TargetMode="External"/><Relationship Id="rId7" Type="http://schemas.openxmlformats.org/officeDocument/2006/relationships/hyperlink" Target="http://ru.wikipedia.org/wiki/%D0%9A%D1%80%D0%B0%D0%BA%D0%B5%D0%BB%D1%8E%D1%80" TargetMode="External"/><Relationship Id="rId2" Type="http://schemas.openxmlformats.org/officeDocument/2006/relationships/hyperlink" Target="http://ru.wikipedia.org/wiki/%D0%A1%D0%B2%D0%B5%D1%87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A1%D0%BE%D1%81%D1%82%D0%B0%D1%80%D0%B8%D0%B2%D0%B0%D0%BD%D0%B8%D0%B5&amp;action=edit&amp;redlink=1" TargetMode="External"/><Relationship Id="rId5" Type="http://schemas.openxmlformats.org/officeDocument/2006/relationships/hyperlink" Target="http://ru.wikipedia.org/wiki/%D0%97%D0%BE%D0%BB%D0%BE%D1%87%D0%B5%D0%BD%D0%B8%D0%B5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ru.wikipedia.org/wiki/%D0%A2%D0%BA%D0%B0%D0%BD%D1%8C" TargetMode="External"/><Relationship Id="rId9" Type="http://schemas.openxmlformats.org/officeDocument/2006/relationships/hyperlink" Target="http://ru.wikipedia.org/wiki/%D0%A4%D0%B0%D0%B9%D0%BB:%D0%A8%D0%BA%D0%B0%D1%82%D1%83%D0%BB%D0%BA%D0%B0_%D1%81_%D0%BA%D1%80%D0%B0%D0%BA%D0%BB%D0%B5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8%D0%BA%D1%82%D0%BE%D1%80%D0%B8%D0%B0%D0%BD%D1%81%D0%BA%D0%B8%D0%B9_%D1%81%D1%82%D0%B8%D0%BB%D1%8C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ru.wikipedia.org/wiki/%D0%9F%D1%80%D0%BE%D0%B2%D0%B0%D0%BD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C%D0%B8%D0%BB%D0%B8%D1%82%D0%B0%D1%80%D0%B8" TargetMode="External"/><Relationship Id="rId5" Type="http://schemas.openxmlformats.org/officeDocument/2006/relationships/hyperlink" Target="http://ru.wikipedia.org/w/index.php?title=%D0%A1%D0%B8%D0%BC%D0%BF%D0%BB%D0%B8%D1%81%D0%B8%D1%82%D0%B8&amp;action=edit&amp;redlink=1" TargetMode="External"/><Relationship Id="rId4" Type="http://schemas.openxmlformats.org/officeDocument/2006/relationships/hyperlink" Target="http://ru.wikipedia.org/w/index.php?title=%D0%9F%D0%BE%D1%82%D0%B5%D1%80%D1%82%D1%8B%D0%B9_%D1%88%D0%B8%D0%BA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5105400"/>
            <a:ext cx="8077200" cy="533400"/>
          </a:xfrm>
        </p:spPr>
        <p:txBody>
          <a:bodyPr>
            <a:norm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458200" cy="12954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«</a:t>
            </a:r>
            <a:r>
              <a:rPr lang="ru-RU" sz="4400" dirty="0" err="1" smtClean="0">
                <a:solidFill>
                  <a:srgbClr val="C00000"/>
                </a:solidFill>
              </a:rPr>
              <a:t>Декупаж</a:t>
            </a:r>
            <a:r>
              <a:rPr lang="ru-RU" sz="4400" dirty="0" smtClean="0">
                <a:solidFill>
                  <a:srgbClr val="C00000"/>
                </a:solidFill>
              </a:rPr>
              <a:t>»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история возникновения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img0.liveinternet.ru/images/attach/c/1/59/394/59394824_eacc988c24d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514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1"/>
            <a:ext cx="8229600" cy="28956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Декупаж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Французский язык"/>
              </a:rPr>
              <a:t>фр.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decouper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вырезать) — техника декорирования различных предметов, основанная на присоединении рисунка, картины или орнамента (обычного вырезанного) к предмету, и, далее, покрытии полученной композиции лаком ради эффектности, сохранности и долговечности.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c/c4/Decoupagecan.jpg/100px-Decoupagecan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62400"/>
            <a:ext cx="2590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610600" cy="569912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декупажа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восходят к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tooltip="Средневековье"/>
              </a:rPr>
              <a:t>Средневековью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 вид искусства он первый раз упоминается в конце XV века 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Германия"/>
              </a:rPr>
              <a:t>Германии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где вырезанные картинки стали использоваться для украшения мебели. Пик увлечения этой техникой наступил в XVII веке 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tooltip="Европа"/>
              </a:rPr>
              <a:t>Европе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когда в моду вошла мебель, украшенная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Инкрустация"/>
              </a:rPr>
              <a:t>инкрустациями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Китай"/>
              </a:rPr>
              <a:t>китайском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tooltip="Япония"/>
              </a:rPr>
              <a:t>японском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стиле. Венецианские мастера искусно вырезали изображения, наклеивали их на поверхность мебели и покрывали для защиты 30-40 слоями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 tooltip="Лак"/>
              </a:rPr>
              <a:t>лака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Путём такой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0" tooltip="Аппликация"/>
              </a:rPr>
              <a:t>аппликации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мебельщики имитировали дорогие восточные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Инкрустация"/>
              </a:rPr>
              <a:t>инкрустации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было значительно дешевле, однако, пользовалось не меньшим спросом. Впоследствии это искусство в Италии стало именоваться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1" tooltip="Арте повера"/>
              </a:rPr>
              <a:t>Arte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1" tooltip="Арте повера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1" tooltip="Арте повера"/>
              </a:rPr>
              <a:t>povera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(«искусство бедных»). Ныне такая мебель крайне редка и стоит очень дорого, и этому стилю подражают многие современные мебельные дизайнеры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4419600" cy="569912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Декупаж</a:t>
            </a:r>
            <a:r>
              <a:rPr lang="ru-RU" dirty="0" smtClean="0"/>
              <a:t> был очень моден при дворе французского короля </a:t>
            </a:r>
            <a:r>
              <a:rPr lang="ru-RU" dirty="0" smtClean="0">
                <a:hlinkClick r:id="rId2" tooltip="Людовик XV (король Франции)"/>
              </a:rPr>
              <a:t>Людовика XVI</a:t>
            </a:r>
            <a:r>
              <a:rPr lang="ru-RU" dirty="0" smtClean="0"/>
              <a:t>. </a:t>
            </a:r>
            <a:r>
              <a:rPr lang="ru-RU" dirty="0" smtClean="0">
                <a:hlinkClick r:id="rId3" tooltip="Мария Антуанетта"/>
              </a:rPr>
              <a:t>Мария </a:t>
            </a:r>
            <a:r>
              <a:rPr lang="ru-RU" dirty="0" err="1" smtClean="0">
                <a:hlinkClick r:id="rId3" tooltip="Мария Антуанетта"/>
              </a:rPr>
              <a:t>Антуанетта</a:t>
            </a:r>
            <a:r>
              <a:rPr lang="ru-RU" dirty="0" smtClean="0"/>
              <a:t> и её придворные дамы использовали для украшения работы </a:t>
            </a:r>
            <a:r>
              <a:rPr lang="ru-RU" dirty="0" smtClean="0">
                <a:hlinkClick r:id="rId4" tooltip="Ватто, Антуан"/>
              </a:rPr>
              <a:t>Ватто</a:t>
            </a:r>
            <a:r>
              <a:rPr lang="ru-RU" dirty="0" smtClean="0"/>
              <a:t> и </a:t>
            </a:r>
            <a:r>
              <a:rPr lang="ru-RU" dirty="0" smtClean="0">
                <a:hlinkClick r:id="rId5" tooltip="Фрагонар"/>
              </a:rPr>
              <a:t>Фрагонара</a:t>
            </a:r>
            <a:r>
              <a:rPr lang="ru-RU" dirty="0" smtClean="0"/>
              <a:t>, уничтоженные позднее во время </a:t>
            </a:r>
            <a:r>
              <a:rPr lang="ru-RU" dirty="0" smtClean="0">
                <a:hlinkClick r:id="rId6" tooltip="Великая французская революция"/>
              </a:rPr>
              <a:t>Великой французской революции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D:\ФОТОГРАФИИ\РОЗЫ\P101037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1524000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58875"/>
            <a:ext cx="8534400" cy="56991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Сейчас эта старинная техника вновь стала </a:t>
            </a:r>
            <a:r>
              <a:rPr lang="ru-RU" dirty="0" smtClean="0">
                <a:hlinkClick r:id="rId2" tooltip="Мода"/>
              </a:rPr>
              <a:t>модной</a:t>
            </a:r>
            <a:r>
              <a:rPr lang="ru-RU" dirty="0" smtClean="0"/>
              <a:t> и широко распространена в различных странах при декорировании сумочек, шляпок, подносов, </a:t>
            </a:r>
            <a:r>
              <a:rPr lang="ru-RU" dirty="0" smtClean="0">
                <a:hlinkClick r:id="rId3" tooltip="Ёлочные украшения"/>
              </a:rPr>
              <a:t>ёлочных украшений</a:t>
            </a:r>
            <a:r>
              <a:rPr lang="ru-RU" dirty="0" smtClean="0"/>
              <a:t>, </a:t>
            </a:r>
            <a:r>
              <a:rPr lang="ru-RU" dirty="0" smtClean="0">
                <a:hlinkClick r:id="rId4" tooltip="Солнечные часы"/>
              </a:rPr>
              <a:t>солнечных часов</a:t>
            </a:r>
            <a:r>
              <a:rPr lang="ru-RU" dirty="0" smtClean="0"/>
              <a:t>, </a:t>
            </a:r>
            <a:r>
              <a:rPr lang="ru-RU" dirty="0" smtClean="0">
                <a:hlinkClick r:id="rId5" tooltip="Шкатулка"/>
              </a:rPr>
              <a:t>шкатулок</a:t>
            </a:r>
            <a:r>
              <a:rPr lang="ru-RU" dirty="0" smtClean="0"/>
              <a:t>, посуды, упаковок и т. д., а также при создании эксклюзивных предметов </a:t>
            </a:r>
            <a:r>
              <a:rPr lang="ru-RU" dirty="0" smtClean="0">
                <a:hlinkClick r:id="rId6" tooltip="Интерьер"/>
              </a:rPr>
              <a:t>интерьера</a:t>
            </a:r>
            <a:r>
              <a:rPr lang="ru-RU" dirty="0" smtClean="0"/>
              <a:t>, при оформлении </a:t>
            </a:r>
            <a:r>
              <a:rPr lang="ru-RU" dirty="0" smtClean="0">
                <a:hlinkClick r:id="rId7" tooltip="Одежда"/>
              </a:rPr>
              <a:t>одежды</a:t>
            </a:r>
            <a:r>
              <a:rPr lang="ru-RU" dirty="0" smtClean="0"/>
              <a:t> и изготовлении модных </a:t>
            </a:r>
            <a:r>
              <a:rPr lang="ru-RU" dirty="0" smtClean="0">
                <a:hlinkClick r:id="rId8" tooltip="Аксессуар"/>
              </a:rPr>
              <a:t>аксессуаров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России интерес к </a:t>
            </a:r>
            <a:r>
              <a:rPr lang="ru-RU" dirty="0" err="1" smtClean="0"/>
              <a:t>декупажу</a:t>
            </a:r>
            <a:r>
              <a:rPr lang="ru-RU" dirty="0" smtClean="0"/>
              <a:t> возник в начале XXI века и получил массовое распространение.</a:t>
            </a:r>
          </a:p>
          <a:p>
            <a:r>
              <a:rPr lang="ru-RU" dirty="0" smtClean="0"/>
              <a:t>Сейчас к традиционной технике добавился </a:t>
            </a:r>
            <a:r>
              <a:rPr lang="ru-RU" dirty="0" err="1" smtClean="0"/>
              <a:t>декупаж</a:t>
            </a:r>
            <a:r>
              <a:rPr lang="ru-RU" dirty="0" smtClean="0"/>
              <a:t> из </a:t>
            </a:r>
            <a:r>
              <a:rPr lang="ru-RU" dirty="0" smtClean="0">
                <a:hlinkClick r:id="rId9" tooltip="Салфетка"/>
              </a:rPr>
              <a:t>салфеток</a:t>
            </a:r>
            <a:r>
              <a:rPr lang="ru-RU" dirty="0" smtClean="0"/>
              <a:t>, </a:t>
            </a:r>
            <a:r>
              <a:rPr lang="ru-RU" i="1" dirty="0" smtClean="0"/>
              <a:t>из</a:t>
            </a:r>
            <a:r>
              <a:rPr lang="ru-RU" dirty="0" smtClean="0"/>
              <a:t> тканей и </a:t>
            </a:r>
            <a:r>
              <a:rPr lang="ru-RU" i="1" dirty="0" smtClean="0"/>
              <a:t>на</a:t>
            </a:r>
            <a:r>
              <a:rPr lang="ru-RU" dirty="0" smtClean="0"/>
              <a:t> тканях, внедрены компьютерные инновации, позволяющие использовать трёхмерный </a:t>
            </a:r>
            <a:r>
              <a:rPr lang="ru-RU" dirty="0" err="1" smtClean="0"/>
              <a:t>декупаж</a:t>
            </a:r>
            <a:r>
              <a:rPr lang="ru-RU" dirty="0" smtClean="0"/>
              <a:t>, а также отпечатанные на </a:t>
            </a:r>
            <a:r>
              <a:rPr lang="ru-RU" dirty="0" smtClean="0">
                <a:hlinkClick r:id="rId10" tooltip="Принтер"/>
              </a:rPr>
              <a:t>принтере</a:t>
            </a:r>
            <a:r>
              <a:rPr lang="ru-RU" dirty="0" smtClean="0"/>
              <a:t> или на </a:t>
            </a:r>
            <a:r>
              <a:rPr lang="ru-RU" dirty="0" err="1" smtClean="0">
                <a:hlinkClick r:id="rId11" tooltip="Копир"/>
              </a:rPr>
              <a:t>копире</a:t>
            </a:r>
            <a:r>
              <a:rPr lang="ru-RU" dirty="0" err="1" smtClean="0"/>
              <a:t>картинки</a:t>
            </a:r>
            <a:r>
              <a:rPr lang="ru-RU" dirty="0" smtClean="0"/>
              <a:t> различного содержания.</a:t>
            </a:r>
          </a:p>
          <a:p>
            <a:r>
              <a:rPr lang="ru-RU" dirty="0" smtClean="0"/>
              <a:t>Кроме того, активно применяются так называемые </a:t>
            </a:r>
            <a:r>
              <a:rPr lang="ru-RU" dirty="0" err="1" smtClean="0">
                <a:hlinkClick r:id="rId12" tooltip="Декупажные карты (страница отсутствует)"/>
              </a:rPr>
              <a:t>декупажные</a:t>
            </a:r>
            <a:r>
              <a:rPr lang="ru-RU" dirty="0" smtClean="0">
                <a:hlinkClick r:id="rId12" tooltip="Декупажные карты (страница отсутствует)"/>
              </a:rPr>
              <a:t> карты</a:t>
            </a:r>
            <a:r>
              <a:rPr lang="ru-RU" dirty="0" smtClean="0"/>
              <a:t>. Это специальным образом подготовленные изображения, </a:t>
            </a:r>
            <a:r>
              <a:rPr lang="ru-RU" dirty="0" err="1" smtClean="0"/>
              <a:t>напечатенные</a:t>
            </a:r>
            <a:r>
              <a:rPr lang="ru-RU" dirty="0" smtClean="0"/>
              <a:t> типографским способом на специальной бумаге.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1"/>
            <a:ext cx="8763000" cy="3505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Разнообразие материалов, появляющихся в магазинах, позволяет декорировать любую поверхность: </a:t>
            </a:r>
            <a:r>
              <a:rPr lang="ru-RU" sz="2400" dirty="0" err="1" smtClean="0">
                <a:hlinkClick r:id="rId2" tooltip="Свеча"/>
              </a:rPr>
              <a:t>свечи</a:t>
            </a:r>
            <a:r>
              <a:rPr lang="ru-RU" sz="2400" dirty="0" err="1" smtClean="0"/>
              <a:t>,</a:t>
            </a:r>
            <a:r>
              <a:rPr lang="ru-RU" sz="2400" dirty="0" err="1" smtClean="0">
                <a:hlinkClick r:id="rId3" tooltip="Керамика"/>
              </a:rPr>
              <a:t>керамику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4" tooltip="Ткань"/>
              </a:rPr>
              <a:t>ткань</a:t>
            </a:r>
            <a:r>
              <a:rPr lang="ru-RU" sz="2400" dirty="0" smtClean="0"/>
              <a:t>, дерево, металл и прочее. А использование различных техник, таких как </a:t>
            </a:r>
            <a:r>
              <a:rPr lang="ru-RU" sz="2400" dirty="0" smtClean="0">
                <a:hlinkClick r:id="rId5" tooltip="Золочение"/>
              </a:rPr>
              <a:t>золочение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6" tooltip="Состаривание (страница отсутствует)"/>
              </a:rPr>
              <a:t>состаривание</a:t>
            </a:r>
            <a:r>
              <a:rPr lang="ru-RU" sz="2400" dirty="0" smtClean="0"/>
              <a:t>(</a:t>
            </a:r>
            <a:r>
              <a:rPr lang="ru-RU" sz="2400" dirty="0" err="1" smtClean="0"/>
              <a:t>браширование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7" tooltip="Кракелюр"/>
              </a:rPr>
              <a:t>кракле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8" tooltip="Шебби (страница отсутствует)"/>
              </a:rPr>
              <a:t>шебби</a:t>
            </a:r>
            <a:r>
              <a:rPr lang="ru-RU" sz="2400" dirty="0" smtClean="0"/>
              <a:t>), художественный </a:t>
            </a:r>
            <a:r>
              <a:rPr lang="ru-RU" sz="2400" dirty="0" err="1" smtClean="0"/>
              <a:t>декупаж</a:t>
            </a:r>
            <a:r>
              <a:rPr lang="ru-RU" sz="2400" dirty="0" smtClean="0"/>
              <a:t>, объёмный </a:t>
            </a:r>
            <a:r>
              <a:rPr lang="ru-RU" sz="2400" dirty="0" err="1" smtClean="0"/>
              <a:t>декупаж</a:t>
            </a:r>
            <a:r>
              <a:rPr lang="ru-RU" sz="2400" dirty="0" smtClean="0"/>
              <a:t> (с применением модельной массы и других материалов) дают неограниченный простор в творчестве и исполнении.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ru/thumb/b/bc/%D0%A8%D0%BA%D0%B0%D1%82%D1%83%D0%BB%D0%BA%D0%B0_%D1%81_%D0%BA%D1%80%D0%B0%D0%BA%D0%BB%D0%B5.jpg/150px-%D0%A8%D0%BA%D0%B0%D1%82%D1%83%D0%BB%D0%BA%D0%B0_%D1%81_%D0%BA%D1%80%D0%B0%D0%BA%D0%BB%D0%B5.jpg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3810000"/>
            <a:ext cx="3124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600"/>
            <a:ext cx="4419600" cy="6019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настоящее время в </a:t>
            </a:r>
            <a:r>
              <a:rPr lang="ru-RU" dirty="0" err="1" smtClean="0"/>
              <a:t>декупаже</a:t>
            </a:r>
            <a:r>
              <a:rPr lang="ru-RU" dirty="0" smtClean="0"/>
              <a:t> популярны такие стили, как: </a:t>
            </a:r>
            <a:r>
              <a:rPr lang="ru-RU" dirty="0" err="1" smtClean="0">
                <a:hlinkClick r:id="rId2" tooltip="Прованс"/>
              </a:rPr>
              <a:t>прованс</a:t>
            </a:r>
            <a:r>
              <a:rPr lang="ru-RU" dirty="0" smtClean="0"/>
              <a:t>, </a:t>
            </a:r>
            <a:r>
              <a:rPr lang="ru-RU" dirty="0" smtClean="0">
                <a:hlinkClick r:id="rId3" tooltip="Викторианский стиль"/>
              </a:rPr>
              <a:t>викторианский стиль</a:t>
            </a:r>
            <a:r>
              <a:rPr lang="ru-RU" dirty="0" smtClean="0"/>
              <a:t>, </a:t>
            </a:r>
            <a:r>
              <a:rPr lang="ru-RU" dirty="0" err="1" smtClean="0">
                <a:hlinkClick r:id="rId4" tooltip="Потертый шик (страница отсутствует)"/>
              </a:rPr>
              <a:t>шебби-шик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Симплисити (страница отсутствует)"/>
              </a:rPr>
              <a:t>симплисити</a:t>
            </a:r>
            <a:r>
              <a:rPr lang="ru-RU" dirty="0" err="1" smtClean="0"/>
              <a:t>,</a:t>
            </a:r>
            <a:r>
              <a:rPr lang="ru-RU" dirty="0" err="1" smtClean="0">
                <a:hlinkClick r:id="rId6" tooltip="Милитари"/>
              </a:rPr>
              <a:t>милитари</a:t>
            </a:r>
            <a:r>
              <a:rPr lang="ru-RU" dirty="0" smtClean="0"/>
              <a:t>, </a:t>
            </a:r>
            <a:r>
              <a:rPr lang="ru-RU" dirty="0" err="1" smtClean="0"/>
              <a:t>этно</a:t>
            </a:r>
            <a:r>
              <a:rPr lang="ru-RU" dirty="0" smtClean="0"/>
              <a:t>. Это обусловлено в первую очередь текущими тенденциями в стилистике интерьеров.</a:t>
            </a:r>
          </a:p>
          <a:p>
            <a:endParaRPr lang="ru-RU" dirty="0"/>
          </a:p>
        </p:txBody>
      </p:sp>
      <p:pic>
        <p:nvPicPr>
          <p:cNvPr id="4" name="Рисунок 3" descr="D:\ФОТОГРАФИИ\РОЗЫ\P101037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914400"/>
            <a:ext cx="36576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48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user</cp:lastModifiedBy>
  <cp:revision>21</cp:revision>
  <dcterms:created xsi:type="dcterms:W3CDTF">2014-06-17T15:35:17Z</dcterms:created>
  <dcterms:modified xsi:type="dcterms:W3CDTF">2017-07-25T12:28:47Z</dcterms:modified>
</cp:coreProperties>
</file>