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62" r:id="rId2"/>
    <p:sldId id="302" r:id="rId3"/>
    <p:sldId id="307" r:id="rId4"/>
    <p:sldId id="294" r:id="rId5"/>
    <p:sldId id="296" r:id="rId6"/>
    <p:sldId id="329" r:id="rId7"/>
    <p:sldId id="393" r:id="rId8"/>
    <p:sldId id="312" r:id="rId9"/>
    <p:sldId id="331" r:id="rId10"/>
    <p:sldId id="367" r:id="rId11"/>
    <p:sldId id="314" r:id="rId12"/>
    <p:sldId id="370" r:id="rId13"/>
    <p:sldId id="369" r:id="rId14"/>
    <p:sldId id="315" r:id="rId15"/>
    <p:sldId id="318" r:id="rId16"/>
    <p:sldId id="319" r:id="rId17"/>
    <p:sldId id="380" r:id="rId18"/>
    <p:sldId id="381" r:id="rId19"/>
    <p:sldId id="358" r:id="rId20"/>
    <p:sldId id="373" r:id="rId21"/>
    <p:sldId id="354" r:id="rId22"/>
    <p:sldId id="391" r:id="rId23"/>
    <p:sldId id="359" r:id="rId24"/>
    <p:sldId id="395" r:id="rId25"/>
    <p:sldId id="392" r:id="rId26"/>
    <p:sldId id="39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A82"/>
    <a:srgbClr val="ACD42C"/>
    <a:srgbClr val="C9FBC9"/>
    <a:srgbClr val="51FC34"/>
    <a:srgbClr val="46EA6D"/>
    <a:srgbClr val="9C9499"/>
    <a:srgbClr val="BC7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285" autoAdjust="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E7747-B329-4283-A74E-2B80079F1E58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5D1486-F048-4897-A36C-B23FC8DA5A15}">
      <dgm:prSet phldrT="[Текст]" custT="1"/>
      <dgm:spPr>
        <a:ln w="28575">
          <a:solidFill>
            <a:srgbClr val="00206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не более трех цветов</a:t>
          </a:r>
          <a:endParaRPr lang="ru-RU" sz="2400" b="1" dirty="0">
            <a:solidFill>
              <a:srgbClr val="FF0000"/>
            </a:solidFill>
          </a:endParaRPr>
        </a:p>
      </dgm:t>
    </dgm:pt>
    <dgm:pt modelId="{A278A5D9-C00B-4EA9-9B25-B28B4B7AB2C2}" type="parTrans" cxnId="{1E0E9267-7BF3-412F-A54D-60BB21B66E18}">
      <dgm:prSet/>
      <dgm:spPr/>
      <dgm:t>
        <a:bodyPr/>
        <a:lstStyle/>
        <a:p>
          <a:pPr algn="ctr"/>
          <a:endParaRPr lang="ru-RU"/>
        </a:p>
      </dgm:t>
    </dgm:pt>
    <dgm:pt modelId="{6C91059D-D78C-4368-9FC6-8711DAB76E5F}" type="sibTrans" cxnId="{1E0E9267-7BF3-412F-A54D-60BB21B66E18}">
      <dgm:prSet/>
      <dgm:spPr/>
      <dgm:t>
        <a:bodyPr/>
        <a:lstStyle/>
        <a:p>
          <a:pPr algn="ctr"/>
          <a:endParaRPr lang="ru-RU"/>
        </a:p>
      </dgm:t>
    </dgm:pt>
    <dgm:pt modelId="{D1AF38BD-E312-47BC-8C85-EE3755FC0807}">
      <dgm:prSet phldrT="[Текст]" custT="1"/>
      <dgm:spPr>
        <a:solidFill>
          <a:schemeClr val="accent1">
            <a:lumMod val="40000"/>
            <a:lumOff val="6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используйте контрастные цвета</a:t>
          </a:r>
          <a:r>
            <a:rPr lang="ru-RU" sz="1100" b="1" dirty="0" smtClean="0">
              <a:solidFill>
                <a:schemeClr val="tx1"/>
              </a:solidFill>
            </a:rPr>
            <a:t>.</a:t>
          </a:r>
          <a:endParaRPr lang="ru-RU" sz="1100" b="1" dirty="0">
            <a:solidFill>
              <a:schemeClr val="tx1"/>
            </a:solidFill>
          </a:endParaRPr>
        </a:p>
      </dgm:t>
    </dgm:pt>
    <dgm:pt modelId="{4210CCF7-E7DE-4E97-9E69-2553A0743A55}" type="parTrans" cxnId="{D5184054-0318-4C59-BCB5-953EB307D923}">
      <dgm:prSet/>
      <dgm:spPr/>
      <dgm:t>
        <a:bodyPr/>
        <a:lstStyle/>
        <a:p>
          <a:pPr algn="ctr"/>
          <a:endParaRPr lang="ru-RU"/>
        </a:p>
      </dgm:t>
    </dgm:pt>
    <dgm:pt modelId="{70E64276-AA7C-4741-A70A-1EA4F599E78F}" type="sibTrans" cxnId="{D5184054-0318-4C59-BCB5-953EB307D923}">
      <dgm:prSet/>
      <dgm:spPr/>
      <dgm:t>
        <a:bodyPr/>
        <a:lstStyle/>
        <a:p>
          <a:pPr algn="ctr"/>
          <a:endParaRPr lang="ru-RU"/>
        </a:p>
      </dgm:t>
    </dgm:pt>
    <dgm:pt modelId="{83BBF01D-0421-4F11-A936-FA8164B7A664}">
      <dgm:prSet phldrT="[Текст]" custT="1"/>
      <dgm:spPr>
        <a:solidFill>
          <a:srgbClr val="FF0000"/>
        </a:soli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цвет </a:t>
          </a:r>
          <a:r>
            <a:rPr lang="ru-RU" sz="2400" b="1" dirty="0" smtClean="0">
              <a:solidFill>
                <a:srgbClr val="FFFF00"/>
              </a:solidFill>
            </a:rPr>
            <a:t>гиперссылок </a:t>
          </a:r>
          <a:endParaRPr lang="ru-RU" sz="2400" b="1" dirty="0">
            <a:solidFill>
              <a:srgbClr val="FFFF00"/>
            </a:solidFill>
          </a:endParaRPr>
        </a:p>
      </dgm:t>
    </dgm:pt>
    <dgm:pt modelId="{9EE6D2EA-A8C3-4506-A24B-CAF607CD1718}" type="parTrans" cxnId="{5BD4EB57-AD8A-41E4-9D27-658E8AB14E23}">
      <dgm:prSet/>
      <dgm:spPr/>
      <dgm:t>
        <a:bodyPr/>
        <a:lstStyle/>
        <a:p>
          <a:pPr algn="ctr"/>
          <a:endParaRPr lang="ru-RU"/>
        </a:p>
      </dgm:t>
    </dgm:pt>
    <dgm:pt modelId="{EA0FC8A7-207B-44E1-8B17-878ACED10598}" type="sibTrans" cxnId="{5BD4EB57-AD8A-41E4-9D27-658E8AB14E23}">
      <dgm:prSet/>
      <dgm:spPr/>
      <dgm:t>
        <a:bodyPr/>
        <a:lstStyle/>
        <a:p>
          <a:pPr algn="ctr"/>
          <a:endParaRPr lang="ru-RU"/>
        </a:p>
      </dgm:t>
    </dgm:pt>
    <dgm:pt modelId="{B4492A36-148F-4201-AC21-6FC7BFCC2C0E}">
      <dgm:prSet phldrT="[Текст]" custT="1"/>
      <dgm:spPr>
        <a:solidFill>
          <a:schemeClr val="bg1"/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минимум красного цвета </a:t>
          </a:r>
          <a:endParaRPr lang="ru-RU" sz="2400" b="1" dirty="0">
            <a:solidFill>
              <a:srgbClr val="FF0000"/>
            </a:solidFill>
          </a:endParaRPr>
        </a:p>
      </dgm:t>
    </dgm:pt>
    <dgm:pt modelId="{F8E819CA-7914-47DF-818F-5B68E4742846}" type="parTrans" cxnId="{4624F890-58C1-4B9C-BB8D-14738E327776}">
      <dgm:prSet/>
      <dgm:spPr/>
      <dgm:t>
        <a:bodyPr/>
        <a:lstStyle/>
        <a:p>
          <a:pPr algn="ctr"/>
          <a:endParaRPr lang="ru-RU"/>
        </a:p>
      </dgm:t>
    </dgm:pt>
    <dgm:pt modelId="{E7938EEC-3B1A-4531-81E5-157B89DE1782}" type="sibTrans" cxnId="{4624F890-58C1-4B9C-BB8D-14738E327776}">
      <dgm:prSet/>
      <dgm:spPr/>
      <dgm:t>
        <a:bodyPr/>
        <a:lstStyle/>
        <a:p>
          <a:pPr algn="ctr"/>
          <a:endParaRPr lang="ru-RU"/>
        </a:p>
      </dgm:t>
    </dgm:pt>
    <dgm:pt modelId="{C7CA304C-3119-4153-9997-417D0D1A9111}">
      <dgm:prSet phldrT="[Текст]" custT="1"/>
      <dgm:spPr>
        <a:solidFill>
          <a:srgbClr val="0070C0"/>
        </a:solidFill>
        <a:ln w="28575">
          <a:solidFill>
            <a:srgbClr val="7030A0"/>
          </a:solidFill>
        </a:ln>
      </dgm:spPr>
      <dgm:t>
        <a:bodyPr/>
        <a:lstStyle/>
        <a:p>
          <a:pPr algn="ctr"/>
          <a:r>
            <a:rPr lang="ru-RU" sz="2000" b="1" dirty="0" smtClean="0"/>
            <a:t>белый на темно-синем, </a:t>
          </a:r>
        </a:p>
        <a:p>
          <a:pPr algn="ctr"/>
          <a:r>
            <a:rPr lang="ru-RU" sz="2000" b="1" dirty="0" smtClean="0"/>
            <a:t>лимонно-желтый на пурпурном, черный на белом,</a:t>
          </a:r>
        </a:p>
        <a:p>
          <a:pPr algn="ctr"/>
          <a:r>
            <a:rPr lang="ru-RU" sz="2000" b="1" dirty="0" smtClean="0"/>
            <a:t> </a:t>
          </a:r>
          <a:r>
            <a:rPr lang="ru-RU" sz="2000" b="1" dirty="0" smtClean="0">
              <a:solidFill>
                <a:srgbClr val="FFFF00"/>
              </a:solidFill>
            </a:rPr>
            <a:t>желтый </a:t>
          </a:r>
          <a:r>
            <a:rPr lang="ru-RU" sz="2000" b="1" dirty="0" smtClean="0">
              <a:solidFill>
                <a:srgbClr val="FFC000"/>
              </a:solidFill>
            </a:rPr>
            <a:t>на</a:t>
          </a:r>
          <a:r>
            <a:rPr lang="ru-RU" sz="2000" b="1" dirty="0" smtClean="0">
              <a:solidFill>
                <a:srgbClr val="FFFF00"/>
              </a:solidFill>
            </a:rPr>
            <a:t> </a:t>
          </a:r>
          <a:r>
            <a:rPr lang="ru-RU" sz="2000" b="1" dirty="0" smtClean="0">
              <a:solidFill>
                <a:srgbClr val="FFC000"/>
              </a:solidFill>
            </a:rPr>
            <a:t>синем.</a:t>
          </a:r>
          <a:endParaRPr lang="ru-RU" sz="2000" b="1" dirty="0">
            <a:solidFill>
              <a:srgbClr val="FFC000"/>
            </a:solidFill>
          </a:endParaRPr>
        </a:p>
      </dgm:t>
    </dgm:pt>
    <dgm:pt modelId="{75204AB0-C8E6-406F-9888-A96A60C2C2AA}" type="parTrans" cxnId="{D271F85C-76F7-480A-A444-0F77806E3EA9}">
      <dgm:prSet/>
      <dgm:spPr/>
      <dgm:t>
        <a:bodyPr/>
        <a:lstStyle/>
        <a:p>
          <a:pPr algn="ctr"/>
          <a:endParaRPr lang="ru-RU"/>
        </a:p>
      </dgm:t>
    </dgm:pt>
    <dgm:pt modelId="{FE5764DA-1AC4-490E-83E5-9AC46632A004}" type="sibTrans" cxnId="{D271F85C-76F7-480A-A444-0F77806E3EA9}">
      <dgm:prSet/>
      <dgm:spPr/>
      <dgm:t>
        <a:bodyPr/>
        <a:lstStyle/>
        <a:p>
          <a:pPr algn="ctr"/>
          <a:endParaRPr lang="ru-RU"/>
        </a:p>
      </dgm:t>
    </dgm:pt>
    <dgm:pt modelId="{BB7D3CD9-33C9-4E24-AA43-8B181427899D}" type="pres">
      <dgm:prSet presAssocID="{BE7E7747-B329-4283-A74E-2B80079F1E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304BF-CCAF-4387-8DBB-A0D20B40EAFF}" type="pres">
      <dgm:prSet presAssocID="{BF5D1486-F048-4897-A36C-B23FC8DA5A15}" presName="node" presStyleLbl="node1" presStyleIdx="0" presStyleCnt="5" custScaleX="137428" custScaleY="125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E93C8-261E-4456-91A9-6E0DC0ED03D5}" type="pres">
      <dgm:prSet presAssocID="{BF5D1486-F048-4897-A36C-B23FC8DA5A15}" presName="spNode" presStyleCnt="0"/>
      <dgm:spPr/>
    </dgm:pt>
    <dgm:pt modelId="{C49E4F48-A0E7-4D51-8CF6-31A57F2A9C5D}" type="pres">
      <dgm:prSet presAssocID="{6C91059D-D78C-4368-9FC6-8711DAB76E5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926A807-40BD-4526-8E6B-B615F6ADB092}" type="pres">
      <dgm:prSet presAssocID="{D1AF38BD-E312-47BC-8C85-EE3755FC0807}" presName="node" presStyleLbl="node1" presStyleIdx="1" presStyleCnt="5" custScaleX="145853" custScaleY="13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D71DB-182F-434C-A670-2A44D9F176A1}" type="pres">
      <dgm:prSet presAssocID="{D1AF38BD-E312-47BC-8C85-EE3755FC0807}" presName="spNode" presStyleCnt="0"/>
      <dgm:spPr/>
    </dgm:pt>
    <dgm:pt modelId="{338039DA-9B6E-41FD-8563-25854A774910}" type="pres">
      <dgm:prSet presAssocID="{70E64276-AA7C-4741-A70A-1EA4F599E78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7FD330D-3D75-412E-86A7-9662512E06EB}" type="pres">
      <dgm:prSet presAssocID="{83BBF01D-0421-4F11-A936-FA8164B7A664}" presName="node" presStyleLbl="node1" presStyleIdx="2" presStyleCnt="5" custScaleX="146471" custScaleY="123243" custRadScaleRad="98772" custRadScaleInc="-3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4500B-6EC1-4476-9534-4C2BD44D910F}" type="pres">
      <dgm:prSet presAssocID="{83BBF01D-0421-4F11-A936-FA8164B7A664}" presName="spNode" presStyleCnt="0"/>
      <dgm:spPr/>
    </dgm:pt>
    <dgm:pt modelId="{E32DD80A-21AA-4CF2-A00B-8D885FB1691F}" type="pres">
      <dgm:prSet presAssocID="{EA0FC8A7-207B-44E1-8B17-878ACED1059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8B8E6C8-AA82-4C5B-AA13-F94773513E7D}" type="pres">
      <dgm:prSet presAssocID="{B4492A36-148F-4201-AC21-6FC7BFCC2C0E}" presName="node" presStyleLbl="node1" presStyleIdx="3" presStyleCnt="5" custScaleX="136799" custScaleY="118778" custRadScaleRad="106365" custRadScaleInc="5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EC389-5D6A-4B16-A730-4CF0BC516684}" type="pres">
      <dgm:prSet presAssocID="{B4492A36-148F-4201-AC21-6FC7BFCC2C0E}" presName="spNode" presStyleCnt="0"/>
      <dgm:spPr/>
    </dgm:pt>
    <dgm:pt modelId="{456FCD7B-1F83-4057-BCE0-131A97C09686}" type="pres">
      <dgm:prSet presAssocID="{E7938EEC-3B1A-4531-81E5-157B89DE178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35C1EAD-B2CF-4025-A3A1-E31040D0A91E}" type="pres">
      <dgm:prSet presAssocID="{C7CA304C-3119-4153-9997-417D0D1A9111}" presName="node" presStyleLbl="node1" presStyleIdx="4" presStyleCnt="5" custScaleX="271461" custScaleY="138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6C49F-BE74-47AF-8731-7AA6CAB27CFD}" type="pres">
      <dgm:prSet presAssocID="{C7CA304C-3119-4153-9997-417D0D1A9111}" presName="spNode" presStyleCnt="0"/>
      <dgm:spPr/>
    </dgm:pt>
    <dgm:pt modelId="{FD2CAED0-1122-483E-9E24-B6C314A5FAE3}" type="pres">
      <dgm:prSet presAssocID="{FE5764DA-1AC4-490E-83E5-9AC46632A00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BD4EB57-AD8A-41E4-9D27-658E8AB14E23}" srcId="{BE7E7747-B329-4283-A74E-2B80079F1E58}" destId="{83BBF01D-0421-4F11-A936-FA8164B7A664}" srcOrd="2" destOrd="0" parTransId="{9EE6D2EA-A8C3-4506-A24B-CAF607CD1718}" sibTransId="{EA0FC8A7-207B-44E1-8B17-878ACED10598}"/>
    <dgm:cxn modelId="{841EBA83-E2FD-4A95-946E-5CC6DCC6D434}" type="presOf" srcId="{FE5764DA-1AC4-490E-83E5-9AC46632A004}" destId="{FD2CAED0-1122-483E-9E24-B6C314A5FAE3}" srcOrd="0" destOrd="0" presId="urn:microsoft.com/office/officeart/2005/8/layout/cycle6"/>
    <dgm:cxn modelId="{5393C7CF-FC31-42C2-ADD7-E3AB96074B98}" type="presOf" srcId="{BF5D1486-F048-4897-A36C-B23FC8DA5A15}" destId="{31D304BF-CCAF-4387-8DBB-A0D20B40EAFF}" srcOrd="0" destOrd="0" presId="urn:microsoft.com/office/officeart/2005/8/layout/cycle6"/>
    <dgm:cxn modelId="{4FA8C373-D77F-48CC-941F-BEB8B9B93C86}" type="presOf" srcId="{B4492A36-148F-4201-AC21-6FC7BFCC2C0E}" destId="{D8B8E6C8-AA82-4C5B-AA13-F94773513E7D}" srcOrd="0" destOrd="0" presId="urn:microsoft.com/office/officeart/2005/8/layout/cycle6"/>
    <dgm:cxn modelId="{8CF5D134-F689-466D-8730-BF7C83D9AF4E}" type="presOf" srcId="{D1AF38BD-E312-47BC-8C85-EE3755FC0807}" destId="{E926A807-40BD-4526-8E6B-B615F6ADB092}" srcOrd="0" destOrd="0" presId="urn:microsoft.com/office/officeart/2005/8/layout/cycle6"/>
    <dgm:cxn modelId="{48975EC9-09CF-4BA3-A11B-4543194B11AF}" type="presOf" srcId="{E7938EEC-3B1A-4531-81E5-157B89DE1782}" destId="{456FCD7B-1F83-4057-BCE0-131A97C09686}" srcOrd="0" destOrd="0" presId="urn:microsoft.com/office/officeart/2005/8/layout/cycle6"/>
    <dgm:cxn modelId="{A52E82F6-FA17-4837-B3F1-64E8C6678A5B}" type="presOf" srcId="{70E64276-AA7C-4741-A70A-1EA4F599E78F}" destId="{338039DA-9B6E-41FD-8563-25854A774910}" srcOrd="0" destOrd="0" presId="urn:microsoft.com/office/officeart/2005/8/layout/cycle6"/>
    <dgm:cxn modelId="{E4EC7314-9F63-4F73-8FF5-D206C6E7DC5A}" type="presOf" srcId="{83BBF01D-0421-4F11-A936-FA8164B7A664}" destId="{07FD330D-3D75-412E-86A7-9662512E06EB}" srcOrd="0" destOrd="0" presId="urn:microsoft.com/office/officeart/2005/8/layout/cycle6"/>
    <dgm:cxn modelId="{3C14D6BE-DEEB-4B50-A068-BF70B98D6C76}" type="presOf" srcId="{C7CA304C-3119-4153-9997-417D0D1A9111}" destId="{F35C1EAD-B2CF-4025-A3A1-E31040D0A91E}" srcOrd="0" destOrd="0" presId="urn:microsoft.com/office/officeart/2005/8/layout/cycle6"/>
    <dgm:cxn modelId="{D5184054-0318-4C59-BCB5-953EB307D923}" srcId="{BE7E7747-B329-4283-A74E-2B80079F1E58}" destId="{D1AF38BD-E312-47BC-8C85-EE3755FC0807}" srcOrd="1" destOrd="0" parTransId="{4210CCF7-E7DE-4E97-9E69-2553A0743A55}" sibTransId="{70E64276-AA7C-4741-A70A-1EA4F599E78F}"/>
    <dgm:cxn modelId="{67987AFE-0E77-46F2-8B33-951C751C10CC}" type="presOf" srcId="{6C91059D-D78C-4368-9FC6-8711DAB76E5F}" destId="{C49E4F48-A0E7-4D51-8CF6-31A57F2A9C5D}" srcOrd="0" destOrd="0" presId="urn:microsoft.com/office/officeart/2005/8/layout/cycle6"/>
    <dgm:cxn modelId="{4624F890-58C1-4B9C-BB8D-14738E327776}" srcId="{BE7E7747-B329-4283-A74E-2B80079F1E58}" destId="{B4492A36-148F-4201-AC21-6FC7BFCC2C0E}" srcOrd="3" destOrd="0" parTransId="{F8E819CA-7914-47DF-818F-5B68E4742846}" sibTransId="{E7938EEC-3B1A-4531-81E5-157B89DE1782}"/>
    <dgm:cxn modelId="{D271F85C-76F7-480A-A444-0F77806E3EA9}" srcId="{BE7E7747-B329-4283-A74E-2B80079F1E58}" destId="{C7CA304C-3119-4153-9997-417D0D1A9111}" srcOrd="4" destOrd="0" parTransId="{75204AB0-C8E6-406F-9888-A96A60C2C2AA}" sibTransId="{FE5764DA-1AC4-490E-83E5-9AC46632A004}"/>
    <dgm:cxn modelId="{1FBF1427-EDD0-44CC-9641-F1053DCFAA90}" type="presOf" srcId="{BE7E7747-B329-4283-A74E-2B80079F1E58}" destId="{BB7D3CD9-33C9-4E24-AA43-8B181427899D}" srcOrd="0" destOrd="0" presId="urn:microsoft.com/office/officeart/2005/8/layout/cycle6"/>
    <dgm:cxn modelId="{1E0E9267-7BF3-412F-A54D-60BB21B66E18}" srcId="{BE7E7747-B329-4283-A74E-2B80079F1E58}" destId="{BF5D1486-F048-4897-A36C-B23FC8DA5A15}" srcOrd="0" destOrd="0" parTransId="{A278A5D9-C00B-4EA9-9B25-B28B4B7AB2C2}" sibTransId="{6C91059D-D78C-4368-9FC6-8711DAB76E5F}"/>
    <dgm:cxn modelId="{D9376EE4-54E1-4AF9-AE8C-74CB04BE8644}" type="presOf" srcId="{EA0FC8A7-207B-44E1-8B17-878ACED10598}" destId="{E32DD80A-21AA-4CF2-A00B-8D885FB1691F}" srcOrd="0" destOrd="0" presId="urn:microsoft.com/office/officeart/2005/8/layout/cycle6"/>
    <dgm:cxn modelId="{05E86F02-EFF8-4E11-BC3A-14E2213BC876}" type="presParOf" srcId="{BB7D3CD9-33C9-4E24-AA43-8B181427899D}" destId="{31D304BF-CCAF-4387-8DBB-A0D20B40EAFF}" srcOrd="0" destOrd="0" presId="urn:microsoft.com/office/officeart/2005/8/layout/cycle6"/>
    <dgm:cxn modelId="{16EA5A02-8646-4676-9CE3-5E264E7997F0}" type="presParOf" srcId="{BB7D3CD9-33C9-4E24-AA43-8B181427899D}" destId="{070E93C8-261E-4456-91A9-6E0DC0ED03D5}" srcOrd="1" destOrd="0" presId="urn:microsoft.com/office/officeart/2005/8/layout/cycle6"/>
    <dgm:cxn modelId="{A6E41FF3-D9D1-4839-8AA3-CAF627157E9F}" type="presParOf" srcId="{BB7D3CD9-33C9-4E24-AA43-8B181427899D}" destId="{C49E4F48-A0E7-4D51-8CF6-31A57F2A9C5D}" srcOrd="2" destOrd="0" presId="urn:microsoft.com/office/officeart/2005/8/layout/cycle6"/>
    <dgm:cxn modelId="{3E40724D-F438-4DC3-BE62-B0231074EC39}" type="presParOf" srcId="{BB7D3CD9-33C9-4E24-AA43-8B181427899D}" destId="{E926A807-40BD-4526-8E6B-B615F6ADB092}" srcOrd="3" destOrd="0" presId="urn:microsoft.com/office/officeart/2005/8/layout/cycle6"/>
    <dgm:cxn modelId="{19214B8B-6A94-40BA-8EE7-BC481DBDDC5F}" type="presParOf" srcId="{BB7D3CD9-33C9-4E24-AA43-8B181427899D}" destId="{360D71DB-182F-434C-A670-2A44D9F176A1}" srcOrd="4" destOrd="0" presId="urn:microsoft.com/office/officeart/2005/8/layout/cycle6"/>
    <dgm:cxn modelId="{CABEAB96-AEB1-4B11-983F-884B3AA953C7}" type="presParOf" srcId="{BB7D3CD9-33C9-4E24-AA43-8B181427899D}" destId="{338039DA-9B6E-41FD-8563-25854A774910}" srcOrd="5" destOrd="0" presId="urn:microsoft.com/office/officeart/2005/8/layout/cycle6"/>
    <dgm:cxn modelId="{D174A8E7-722D-49BC-8E69-106D218DFC0D}" type="presParOf" srcId="{BB7D3CD9-33C9-4E24-AA43-8B181427899D}" destId="{07FD330D-3D75-412E-86A7-9662512E06EB}" srcOrd="6" destOrd="0" presId="urn:microsoft.com/office/officeart/2005/8/layout/cycle6"/>
    <dgm:cxn modelId="{E379E616-35F3-47BD-A140-78CB9EECAAFF}" type="presParOf" srcId="{BB7D3CD9-33C9-4E24-AA43-8B181427899D}" destId="{6B84500B-6EC1-4476-9534-4C2BD44D910F}" srcOrd="7" destOrd="0" presId="urn:microsoft.com/office/officeart/2005/8/layout/cycle6"/>
    <dgm:cxn modelId="{7D048596-20BF-4905-9452-97075F8F95AE}" type="presParOf" srcId="{BB7D3CD9-33C9-4E24-AA43-8B181427899D}" destId="{E32DD80A-21AA-4CF2-A00B-8D885FB1691F}" srcOrd="8" destOrd="0" presId="urn:microsoft.com/office/officeart/2005/8/layout/cycle6"/>
    <dgm:cxn modelId="{A062486E-C00A-41F9-9753-33A9D720BA39}" type="presParOf" srcId="{BB7D3CD9-33C9-4E24-AA43-8B181427899D}" destId="{D8B8E6C8-AA82-4C5B-AA13-F94773513E7D}" srcOrd="9" destOrd="0" presId="urn:microsoft.com/office/officeart/2005/8/layout/cycle6"/>
    <dgm:cxn modelId="{132CB65F-D06D-4183-8ADB-9721F2F0C504}" type="presParOf" srcId="{BB7D3CD9-33C9-4E24-AA43-8B181427899D}" destId="{1D3EC389-5D6A-4B16-A730-4CF0BC516684}" srcOrd="10" destOrd="0" presId="urn:microsoft.com/office/officeart/2005/8/layout/cycle6"/>
    <dgm:cxn modelId="{DA78E8C4-AF4D-41B2-9990-0ED03A318AE7}" type="presParOf" srcId="{BB7D3CD9-33C9-4E24-AA43-8B181427899D}" destId="{456FCD7B-1F83-4057-BCE0-131A97C09686}" srcOrd="11" destOrd="0" presId="urn:microsoft.com/office/officeart/2005/8/layout/cycle6"/>
    <dgm:cxn modelId="{B48FC495-8887-432D-97AD-5977EFA3F136}" type="presParOf" srcId="{BB7D3CD9-33C9-4E24-AA43-8B181427899D}" destId="{F35C1EAD-B2CF-4025-A3A1-E31040D0A91E}" srcOrd="12" destOrd="0" presId="urn:microsoft.com/office/officeart/2005/8/layout/cycle6"/>
    <dgm:cxn modelId="{24809A3A-307F-4886-9F84-993EC47F9142}" type="presParOf" srcId="{BB7D3CD9-33C9-4E24-AA43-8B181427899D}" destId="{FE66C49F-BE74-47AF-8731-7AA6CAB27CFD}" srcOrd="13" destOrd="0" presId="urn:microsoft.com/office/officeart/2005/8/layout/cycle6"/>
    <dgm:cxn modelId="{40D0A509-CE04-461B-8C13-E66BB6C43DDD}" type="presParOf" srcId="{BB7D3CD9-33C9-4E24-AA43-8B181427899D}" destId="{FD2CAED0-1122-483E-9E24-B6C314A5FAE3}" srcOrd="14" destOrd="0" presId="urn:microsoft.com/office/officeart/2005/8/layout/cycle6"/>
  </dgm:cxnLst>
  <dgm:bg/>
  <dgm:whole>
    <a:ln w="285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A74F5-F9D6-4276-85CC-95B17A4025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7718A-7BFD-40EF-B623-36E324388A0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Не читайте текс со слайда, а </a:t>
          </a:r>
          <a:r>
            <a:rPr lang="ru-RU" sz="2400" b="1" dirty="0" smtClean="0">
              <a:solidFill>
                <a:schemeClr val="tx1"/>
              </a:solidFill>
            </a:rPr>
            <a:t>комментируйте!!!!!!!!</a:t>
          </a:r>
          <a:endParaRPr lang="ru-RU" sz="2400" b="1" dirty="0"/>
        </a:p>
      </dgm:t>
    </dgm:pt>
    <dgm:pt modelId="{99D7A404-C774-4C3B-BF74-C7B675A02850}" type="parTrans" cxnId="{E9A65241-1536-48E0-8905-45ED24AC8B2C}">
      <dgm:prSet/>
      <dgm:spPr/>
      <dgm:t>
        <a:bodyPr/>
        <a:lstStyle/>
        <a:p>
          <a:endParaRPr lang="ru-RU"/>
        </a:p>
      </dgm:t>
    </dgm:pt>
    <dgm:pt modelId="{DBD120B5-BFC4-4A39-8DD5-2A7674B91B9D}" type="sibTrans" cxnId="{E9A65241-1536-48E0-8905-45ED24AC8B2C}">
      <dgm:prSet/>
      <dgm:spPr/>
      <dgm:t>
        <a:bodyPr/>
        <a:lstStyle/>
        <a:p>
          <a:endParaRPr lang="ru-RU"/>
        </a:p>
      </dgm:t>
    </dgm:pt>
    <dgm:pt modelId="{9588B7B1-A546-4A4D-A96E-67285C237DC9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 нумерованных и маркированных списках уровень вложения </a:t>
          </a:r>
        </a:p>
        <a:p>
          <a:r>
            <a:rPr lang="ru-RU" sz="2000" b="1" dirty="0" smtClean="0">
              <a:solidFill>
                <a:schemeClr val="tx1"/>
              </a:solidFill>
            </a:rPr>
            <a:t>не глубже двух, не выравнивать по центру.</a:t>
          </a:r>
          <a:endParaRPr lang="ru-RU" sz="2000" b="1" dirty="0">
            <a:solidFill>
              <a:schemeClr val="tx1"/>
            </a:solidFill>
          </a:endParaRPr>
        </a:p>
      </dgm:t>
    </dgm:pt>
    <dgm:pt modelId="{B11D9CC4-C40A-4B63-B30D-D7FCA4AC5A79}" type="parTrans" cxnId="{9DDCB0EA-168F-4404-939E-984DC478AFAD}">
      <dgm:prSet/>
      <dgm:spPr/>
      <dgm:t>
        <a:bodyPr/>
        <a:lstStyle/>
        <a:p>
          <a:endParaRPr lang="ru-RU"/>
        </a:p>
      </dgm:t>
    </dgm:pt>
    <dgm:pt modelId="{6BEE9525-BB50-4CE8-BC72-8AECDB643F97}" type="sibTrans" cxnId="{9DDCB0EA-168F-4404-939E-984DC478AFAD}">
      <dgm:prSet/>
      <dgm:spPr/>
      <dgm:t>
        <a:bodyPr/>
        <a:lstStyle/>
        <a:p>
          <a:endParaRPr lang="ru-RU"/>
        </a:p>
      </dgm:t>
    </dgm:pt>
    <dgm:pt modelId="{2AF7583A-9A64-471A-9CE4-0FD42A0D1A43}">
      <dgm:prSet custT="1"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На слайде не более трех </a:t>
          </a:r>
          <a:r>
            <a:rPr lang="ru-RU" sz="2400" b="1" dirty="0" smtClean="0">
              <a:solidFill>
                <a:schemeClr val="tx1"/>
              </a:solidFill>
            </a:rPr>
            <a:t>фактов.</a:t>
          </a:r>
          <a:endParaRPr lang="ru-RU" sz="2400" b="1" dirty="0">
            <a:solidFill>
              <a:schemeClr val="tx1"/>
            </a:solidFill>
          </a:endParaRPr>
        </a:p>
      </dgm:t>
    </dgm:pt>
    <dgm:pt modelId="{DCEB1141-D6E9-47C3-A6B8-8D77102801F9}" type="parTrans" cxnId="{ED4EB3D4-D50F-43F0-A720-898A11875E46}">
      <dgm:prSet/>
      <dgm:spPr/>
      <dgm:t>
        <a:bodyPr/>
        <a:lstStyle/>
        <a:p>
          <a:endParaRPr lang="ru-RU"/>
        </a:p>
      </dgm:t>
    </dgm:pt>
    <dgm:pt modelId="{CE71A4D1-6EA5-4705-A4E0-1EDB02F9024B}" type="sibTrans" cxnId="{ED4EB3D4-D50F-43F0-A720-898A11875E46}">
      <dgm:prSet/>
      <dgm:spPr/>
      <dgm:t>
        <a:bodyPr/>
        <a:lstStyle/>
        <a:p>
          <a:endParaRPr lang="ru-RU"/>
        </a:p>
      </dgm:t>
    </dgm:pt>
    <dgm:pt modelId="{300BFBED-8DC0-46DB-BC95-84DE1842954F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Используйте краткие лаконичные фразы.</a:t>
          </a:r>
          <a:endParaRPr lang="ru-RU" sz="2400" b="1" dirty="0">
            <a:solidFill>
              <a:schemeClr val="tx1"/>
            </a:solidFill>
          </a:endParaRPr>
        </a:p>
      </dgm:t>
    </dgm:pt>
    <dgm:pt modelId="{F9544B1B-8603-4AD3-B27A-E27D6D8C56D2}" type="sibTrans" cxnId="{BD8C4EA5-E195-4611-8298-EA58F00779A5}">
      <dgm:prSet/>
      <dgm:spPr/>
      <dgm:t>
        <a:bodyPr/>
        <a:lstStyle/>
        <a:p>
          <a:endParaRPr lang="ru-RU"/>
        </a:p>
      </dgm:t>
    </dgm:pt>
    <dgm:pt modelId="{9E5CB247-1C89-4FE0-BCF5-B434F9F4983E}" type="parTrans" cxnId="{BD8C4EA5-E195-4611-8298-EA58F00779A5}">
      <dgm:prSet/>
      <dgm:spPr/>
      <dgm:t>
        <a:bodyPr/>
        <a:lstStyle/>
        <a:p>
          <a:endParaRPr lang="ru-RU"/>
        </a:p>
      </dgm:t>
    </dgm:pt>
    <dgm:pt modelId="{FE4CBFEC-A121-4D11-93D0-79F1040667E3}" type="pres">
      <dgm:prSet presAssocID="{908A74F5-F9D6-4276-85CC-95B17A4025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F0B91-6573-4483-B0F5-9F37FA616C86}" type="pres">
      <dgm:prSet presAssocID="{B727718A-7BFD-40EF-B623-36E324388A07}" presName="composite" presStyleCnt="0"/>
      <dgm:spPr/>
    </dgm:pt>
    <dgm:pt modelId="{4A0FC094-F81A-49B9-A25F-AA27CA945FC4}" type="pres">
      <dgm:prSet presAssocID="{B727718A-7BFD-40EF-B623-36E324388A07}" presName="imgShp" presStyleLbl="fgImgPlace1" presStyleIdx="0" presStyleCnt="4" custScaleX="108896" custLinFactX="-25517" custLinFactNeighborX="-100000" custLinFactNeighborY="-348"/>
      <dgm:spPr>
        <a:solidFill>
          <a:srgbClr val="FF0000"/>
        </a:solidFill>
        <a:ln>
          <a:solidFill>
            <a:srgbClr val="FF0000"/>
          </a:solidFill>
        </a:ln>
      </dgm:spPr>
    </dgm:pt>
    <dgm:pt modelId="{A1B9587A-B065-45E6-BEBE-55DBC8DF7A57}" type="pres">
      <dgm:prSet presAssocID="{B727718A-7BFD-40EF-B623-36E324388A07}" presName="txShp" presStyleLbl="node1" presStyleIdx="0" presStyleCnt="4" custScaleX="128290" custLinFactNeighborX="-2546" custLinFactNeighborY="5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8A450-F845-44F7-A365-7545CD4467F4}" type="pres">
      <dgm:prSet presAssocID="{DBD120B5-BFC4-4A39-8DD5-2A7674B91B9D}" presName="spacing" presStyleCnt="0"/>
      <dgm:spPr/>
    </dgm:pt>
    <dgm:pt modelId="{CC29CA89-27B1-4634-BB82-0ABAB394DC2D}" type="pres">
      <dgm:prSet presAssocID="{2AF7583A-9A64-471A-9CE4-0FD42A0D1A43}" presName="composite" presStyleCnt="0"/>
      <dgm:spPr/>
    </dgm:pt>
    <dgm:pt modelId="{B07C717C-ED54-4AC9-91FB-0A1E90EACC1E}" type="pres">
      <dgm:prSet presAssocID="{2AF7583A-9A64-471A-9CE4-0FD42A0D1A43}" presName="imgShp" presStyleLbl="fgImgPlace1" presStyleIdx="1" presStyleCnt="4" custAng="0" custLinFactX="-53261" custLinFactNeighborX="-100000" custLinFactNeighborY="1846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36B1AF5F-FD3D-441A-8BBE-913BE30EF31C}" type="pres">
      <dgm:prSet presAssocID="{2AF7583A-9A64-471A-9CE4-0FD42A0D1A43}" presName="txShp" presStyleLbl="node1" presStyleIdx="1" presStyleCnt="4" custScaleX="127876" custLinFactNeighborX="-2133" custLinFactNeighborY="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A100B-7EBA-43E4-8C6A-C3D00E2CFE2C}" type="pres">
      <dgm:prSet presAssocID="{CE71A4D1-6EA5-4705-A4E0-1EDB02F9024B}" presName="spacing" presStyleCnt="0"/>
      <dgm:spPr/>
    </dgm:pt>
    <dgm:pt modelId="{DE4117BA-45A7-4349-B34B-59EE24635A62}" type="pres">
      <dgm:prSet presAssocID="{9588B7B1-A546-4A4D-A96E-67285C237DC9}" presName="composite" presStyleCnt="0"/>
      <dgm:spPr/>
    </dgm:pt>
    <dgm:pt modelId="{360429E5-1436-4732-82E3-4DF309BB9B98}" type="pres">
      <dgm:prSet presAssocID="{9588B7B1-A546-4A4D-A96E-67285C237DC9}" presName="imgShp" presStyleLbl="fgImgPlace1" presStyleIdx="2" presStyleCnt="4" custLinFactX="-60168" custLinFactNeighborX="-100000" custLinFactNeighborY="-1103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D73A7898-5A51-4AA5-849E-C732DEA48563}" type="pres">
      <dgm:prSet presAssocID="{9588B7B1-A546-4A4D-A96E-67285C237DC9}" presName="txShp" presStyleLbl="node1" presStyleIdx="2" presStyleCnt="4" custScaleX="124799" custLinFactNeighborX="-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81EF0-CEC5-41D9-9216-C60D7E6FD6BA}" type="pres">
      <dgm:prSet presAssocID="{6BEE9525-BB50-4CE8-BC72-8AECDB643F97}" presName="spacing" presStyleCnt="0"/>
      <dgm:spPr/>
    </dgm:pt>
    <dgm:pt modelId="{DE69F3CE-F7F7-4382-80C6-946BFAD429E7}" type="pres">
      <dgm:prSet presAssocID="{300BFBED-8DC0-46DB-BC95-84DE1842954F}" presName="composite" presStyleCnt="0"/>
      <dgm:spPr/>
    </dgm:pt>
    <dgm:pt modelId="{FC00B527-BBE8-4B39-884D-579E503869A0}" type="pres">
      <dgm:prSet presAssocID="{300BFBED-8DC0-46DB-BC95-84DE1842954F}" presName="imgShp" presStyleLbl="fgImgPlace1" presStyleIdx="3" presStyleCnt="4" custAng="330094" custScaleY="91397" custLinFactX="-53535" custLinFactNeighborX="-100000" custLinFactNeighborY="5333"/>
      <dgm:spPr>
        <a:solidFill>
          <a:schemeClr val="accent2">
            <a:lumMod val="60000"/>
            <a:lumOff val="40000"/>
          </a:schemeClr>
        </a:solidFill>
      </dgm:spPr>
    </dgm:pt>
    <dgm:pt modelId="{3385CBCF-EBBB-40C0-A088-2809BF318362}" type="pres">
      <dgm:prSet presAssocID="{300BFBED-8DC0-46DB-BC95-84DE1842954F}" presName="txShp" presStyleLbl="node1" presStyleIdx="3" presStyleCnt="4" custScaleX="124023" custLinFactNeighborX="619" custLinFactNeighborY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C4EA5-E195-4611-8298-EA58F00779A5}" srcId="{908A74F5-F9D6-4276-85CC-95B17A40253E}" destId="{300BFBED-8DC0-46DB-BC95-84DE1842954F}" srcOrd="3" destOrd="0" parTransId="{9E5CB247-1C89-4FE0-BCF5-B434F9F4983E}" sibTransId="{F9544B1B-8603-4AD3-B27A-E27D6D8C56D2}"/>
    <dgm:cxn modelId="{EF5095B5-2DB9-4AD0-85F3-391F07F0F6B4}" type="presOf" srcId="{2AF7583A-9A64-471A-9CE4-0FD42A0D1A43}" destId="{36B1AF5F-FD3D-441A-8BBE-913BE30EF31C}" srcOrd="0" destOrd="0" presId="urn:microsoft.com/office/officeart/2005/8/layout/vList3"/>
    <dgm:cxn modelId="{C0381E92-ED10-4662-B8D0-21D50B859EB9}" type="presOf" srcId="{908A74F5-F9D6-4276-85CC-95B17A40253E}" destId="{FE4CBFEC-A121-4D11-93D0-79F1040667E3}" srcOrd="0" destOrd="0" presId="urn:microsoft.com/office/officeart/2005/8/layout/vList3"/>
    <dgm:cxn modelId="{9DDCB0EA-168F-4404-939E-984DC478AFAD}" srcId="{908A74F5-F9D6-4276-85CC-95B17A40253E}" destId="{9588B7B1-A546-4A4D-A96E-67285C237DC9}" srcOrd="2" destOrd="0" parTransId="{B11D9CC4-C40A-4B63-B30D-D7FCA4AC5A79}" sibTransId="{6BEE9525-BB50-4CE8-BC72-8AECDB643F97}"/>
    <dgm:cxn modelId="{5CF1112F-B78A-4A01-8A24-4E95CB4E06C2}" type="presOf" srcId="{300BFBED-8DC0-46DB-BC95-84DE1842954F}" destId="{3385CBCF-EBBB-40C0-A088-2809BF318362}" srcOrd="0" destOrd="0" presId="urn:microsoft.com/office/officeart/2005/8/layout/vList3"/>
    <dgm:cxn modelId="{ED4EB3D4-D50F-43F0-A720-898A11875E46}" srcId="{908A74F5-F9D6-4276-85CC-95B17A40253E}" destId="{2AF7583A-9A64-471A-9CE4-0FD42A0D1A43}" srcOrd="1" destOrd="0" parTransId="{DCEB1141-D6E9-47C3-A6B8-8D77102801F9}" sibTransId="{CE71A4D1-6EA5-4705-A4E0-1EDB02F9024B}"/>
    <dgm:cxn modelId="{E9A65241-1536-48E0-8905-45ED24AC8B2C}" srcId="{908A74F5-F9D6-4276-85CC-95B17A40253E}" destId="{B727718A-7BFD-40EF-B623-36E324388A07}" srcOrd="0" destOrd="0" parTransId="{99D7A404-C774-4C3B-BF74-C7B675A02850}" sibTransId="{DBD120B5-BFC4-4A39-8DD5-2A7674B91B9D}"/>
    <dgm:cxn modelId="{0E2ACF33-61CA-4A23-BCEB-5FD246004EEE}" type="presOf" srcId="{9588B7B1-A546-4A4D-A96E-67285C237DC9}" destId="{D73A7898-5A51-4AA5-849E-C732DEA48563}" srcOrd="0" destOrd="0" presId="urn:microsoft.com/office/officeart/2005/8/layout/vList3"/>
    <dgm:cxn modelId="{C52BF500-2920-46C4-B742-551AAF643E1F}" type="presOf" srcId="{B727718A-7BFD-40EF-B623-36E324388A07}" destId="{A1B9587A-B065-45E6-BEBE-55DBC8DF7A57}" srcOrd="0" destOrd="0" presId="urn:microsoft.com/office/officeart/2005/8/layout/vList3"/>
    <dgm:cxn modelId="{16CB1465-9A53-453F-80D8-D664408DBCCF}" type="presParOf" srcId="{FE4CBFEC-A121-4D11-93D0-79F1040667E3}" destId="{735F0B91-6573-4483-B0F5-9F37FA616C86}" srcOrd="0" destOrd="0" presId="urn:microsoft.com/office/officeart/2005/8/layout/vList3"/>
    <dgm:cxn modelId="{9D644ED1-E364-4EB2-BFA0-26273CF87330}" type="presParOf" srcId="{735F0B91-6573-4483-B0F5-9F37FA616C86}" destId="{4A0FC094-F81A-49B9-A25F-AA27CA945FC4}" srcOrd="0" destOrd="0" presId="urn:microsoft.com/office/officeart/2005/8/layout/vList3"/>
    <dgm:cxn modelId="{E02C2091-E21A-4B24-B874-A6E076F38291}" type="presParOf" srcId="{735F0B91-6573-4483-B0F5-9F37FA616C86}" destId="{A1B9587A-B065-45E6-BEBE-55DBC8DF7A57}" srcOrd="1" destOrd="0" presId="urn:microsoft.com/office/officeart/2005/8/layout/vList3"/>
    <dgm:cxn modelId="{A1CF0FC4-9BC6-44BD-A077-C2E3EF8D36C3}" type="presParOf" srcId="{FE4CBFEC-A121-4D11-93D0-79F1040667E3}" destId="{6838A450-F845-44F7-A365-7545CD4467F4}" srcOrd="1" destOrd="0" presId="urn:microsoft.com/office/officeart/2005/8/layout/vList3"/>
    <dgm:cxn modelId="{4B19344D-139A-4286-BF42-08BA2C0FDC69}" type="presParOf" srcId="{FE4CBFEC-A121-4D11-93D0-79F1040667E3}" destId="{CC29CA89-27B1-4634-BB82-0ABAB394DC2D}" srcOrd="2" destOrd="0" presId="urn:microsoft.com/office/officeart/2005/8/layout/vList3"/>
    <dgm:cxn modelId="{6F0343AD-24C5-4314-BAB7-5E7AEACE8C52}" type="presParOf" srcId="{CC29CA89-27B1-4634-BB82-0ABAB394DC2D}" destId="{B07C717C-ED54-4AC9-91FB-0A1E90EACC1E}" srcOrd="0" destOrd="0" presId="urn:microsoft.com/office/officeart/2005/8/layout/vList3"/>
    <dgm:cxn modelId="{929E2C74-0DBA-49EC-9E79-164FA5094441}" type="presParOf" srcId="{CC29CA89-27B1-4634-BB82-0ABAB394DC2D}" destId="{36B1AF5F-FD3D-441A-8BBE-913BE30EF31C}" srcOrd="1" destOrd="0" presId="urn:microsoft.com/office/officeart/2005/8/layout/vList3"/>
    <dgm:cxn modelId="{DE26699E-084D-4F64-A5C6-F4B45EE7F292}" type="presParOf" srcId="{FE4CBFEC-A121-4D11-93D0-79F1040667E3}" destId="{4F5A100B-7EBA-43E4-8C6A-C3D00E2CFE2C}" srcOrd="3" destOrd="0" presId="urn:microsoft.com/office/officeart/2005/8/layout/vList3"/>
    <dgm:cxn modelId="{A7095B29-FE01-47D3-A848-05415B1E22FE}" type="presParOf" srcId="{FE4CBFEC-A121-4D11-93D0-79F1040667E3}" destId="{DE4117BA-45A7-4349-B34B-59EE24635A62}" srcOrd="4" destOrd="0" presId="urn:microsoft.com/office/officeart/2005/8/layout/vList3"/>
    <dgm:cxn modelId="{8E9940E1-BE52-45DB-A443-AFC4CCE4043F}" type="presParOf" srcId="{DE4117BA-45A7-4349-B34B-59EE24635A62}" destId="{360429E5-1436-4732-82E3-4DF309BB9B98}" srcOrd="0" destOrd="0" presId="urn:microsoft.com/office/officeart/2005/8/layout/vList3"/>
    <dgm:cxn modelId="{2B78CD76-0D4E-4356-BBBB-85B48DFBA90A}" type="presParOf" srcId="{DE4117BA-45A7-4349-B34B-59EE24635A62}" destId="{D73A7898-5A51-4AA5-849E-C732DEA48563}" srcOrd="1" destOrd="0" presId="urn:microsoft.com/office/officeart/2005/8/layout/vList3"/>
    <dgm:cxn modelId="{2F5B4C23-E6D5-469B-AE38-F1572F21A8E7}" type="presParOf" srcId="{FE4CBFEC-A121-4D11-93D0-79F1040667E3}" destId="{3DA81EF0-CEC5-41D9-9216-C60D7E6FD6BA}" srcOrd="5" destOrd="0" presId="urn:microsoft.com/office/officeart/2005/8/layout/vList3"/>
    <dgm:cxn modelId="{EEDCDDCD-C249-46FE-98E7-B463ACD79B11}" type="presParOf" srcId="{FE4CBFEC-A121-4D11-93D0-79F1040667E3}" destId="{DE69F3CE-F7F7-4382-80C6-946BFAD429E7}" srcOrd="6" destOrd="0" presId="urn:microsoft.com/office/officeart/2005/8/layout/vList3"/>
    <dgm:cxn modelId="{133914E6-010C-45F0-85C7-05F2CA685553}" type="presParOf" srcId="{DE69F3CE-F7F7-4382-80C6-946BFAD429E7}" destId="{FC00B527-BBE8-4B39-884D-579E503869A0}" srcOrd="0" destOrd="0" presId="urn:microsoft.com/office/officeart/2005/8/layout/vList3"/>
    <dgm:cxn modelId="{1BF98648-59ED-4F1A-A866-7459D0EA97A8}" type="presParOf" srcId="{DE69F3CE-F7F7-4382-80C6-946BFAD429E7}" destId="{3385CBCF-EBBB-40C0-A088-2809BF3183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B01A8-AE44-42DD-BFFB-970A6D33C41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7188E-26C5-49CE-AE1A-C446B4C77B7A}" type="pres">
      <dgm:prSet presAssocID="{3CDB01A8-AE44-42DD-BFFB-970A6D33C4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EEA0D-056B-4BD2-8901-C1625D8DF938}" type="pres">
      <dgm:prSet presAssocID="{3CDB01A8-AE44-42DD-BFFB-970A6D33C419}" presName="dummyMaxCanvas" presStyleCnt="0">
        <dgm:presLayoutVars/>
      </dgm:prSet>
      <dgm:spPr/>
    </dgm:pt>
  </dgm:ptLst>
  <dgm:cxnLst>
    <dgm:cxn modelId="{8FDAE109-A9DF-4982-9930-4DA18F5B0086}" type="presOf" srcId="{3CDB01A8-AE44-42DD-BFFB-970A6D33C419}" destId="{BC77188E-26C5-49CE-AE1A-C446B4C77B7A}" srcOrd="0" destOrd="0" presId="urn:microsoft.com/office/officeart/2005/8/layout/vProcess5"/>
    <dgm:cxn modelId="{E147A6CD-4E08-48D9-9489-8D82F00C360E}" type="presParOf" srcId="{BC77188E-26C5-49CE-AE1A-C446B4C77B7A}" destId="{BF4EEA0D-056B-4BD2-8901-C1625D8DF93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9F091-F071-4ABE-A551-908B90310A26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CA5037-5A20-4A3D-B337-DF132A922ACD}">
      <dgm:prSet phldrT="[Текст]" custT="1"/>
      <dgm:spPr>
        <a:solidFill>
          <a:srgbClr val="7030A0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  <a:latin typeface="+mj-lt"/>
            </a:rPr>
            <a:t>Схемы, таблицы , рисунки – это обязательно!</a:t>
          </a:r>
          <a:endParaRPr lang="ru-RU" sz="2000" b="0" dirty="0">
            <a:solidFill>
              <a:schemeClr val="bg1"/>
            </a:solidFill>
            <a:latin typeface="+mj-lt"/>
          </a:endParaRPr>
        </a:p>
      </dgm:t>
    </dgm:pt>
    <dgm:pt modelId="{B82947EE-120E-45AA-8469-E1A51ED61301}" type="parTrans" cxnId="{F7697013-6ECC-45F3-942D-BFCC713DD348}">
      <dgm:prSet/>
      <dgm:spPr/>
      <dgm:t>
        <a:bodyPr/>
        <a:lstStyle/>
        <a:p>
          <a:endParaRPr lang="ru-RU"/>
        </a:p>
      </dgm:t>
    </dgm:pt>
    <dgm:pt modelId="{721DB816-D869-486B-B139-328D0440E73A}" type="sibTrans" cxnId="{F7697013-6ECC-45F3-942D-BFCC713DD348}">
      <dgm:prSet/>
      <dgm:spPr/>
      <dgm:t>
        <a:bodyPr/>
        <a:lstStyle/>
        <a:p>
          <a:endParaRPr lang="ru-RU"/>
        </a:p>
      </dgm:t>
    </dgm:pt>
    <dgm:pt modelId="{47678AC2-9C48-4EA2-B231-70B2354CCF83}">
      <dgm:prSet custT="1"/>
      <dgm:spPr>
        <a:solidFill>
          <a:srgbClr val="FF0000"/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Схемы, таблицы, рисунки – это то что позволяет разгрузить текстовый массив</a:t>
          </a:r>
          <a:endParaRPr lang="ru-RU" sz="2000" dirty="0">
            <a:solidFill>
              <a:schemeClr val="bg1"/>
            </a:solidFill>
          </a:endParaRPr>
        </a:p>
      </dgm:t>
    </dgm:pt>
    <dgm:pt modelId="{0C5B1E63-C43F-43E7-B80C-49373A2D7C51}" type="parTrans" cxnId="{557EDA48-1CE1-446E-B849-1AC4255E4EA4}">
      <dgm:prSet/>
      <dgm:spPr/>
      <dgm:t>
        <a:bodyPr/>
        <a:lstStyle/>
        <a:p>
          <a:endParaRPr lang="ru-RU"/>
        </a:p>
      </dgm:t>
    </dgm:pt>
    <dgm:pt modelId="{AA1D31AF-BF25-4AD8-83CB-F162E2637423}" type="sibTrans" cxnId="{557EDA48-1CE1-446E-B849-1AC4255E4EA4}">
      <dgm:prSet/>
      <dgm:spPr/>
      <dgm:t>
        <a:bodyPr/>
        <a:lstStyle/>
        <a:p>
          <a:endParaRPr lang="ru-RU"/>
        </a:p>
      </dgm:t>
    </dgm:pt>
    <dgm:pt modelId="{484D96B7-6454-4617-834C-FF5123FC9ED9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Схемы, таблицы, рисунки – это то, что больше любят!</a:t>
          </a:r>
          <a:endParaRPr lang="ru-RU" sz="2000" dirty="0">
            <a:solidFill>
              <a:schemeClr val="tx1"/>
            </a:solidFill>
          </a:endParaRPr>
        </a:p>
      </dgm:t>
    </dgm:pt>
    <dgm:pt modelId="{A6B7F99C-5C64-48ED-B219-0A10D1767086}" type="parTrans" cxnId="{A9A7A133-E9D3-4A7F-9049-8D385C739C6D}">
      <dgm:prSet/>
      <dgm:spPr/>
      <dgm:t>
        <a:bodyPr/>
        <a:lstStyle/>
        <a:p>
          <a:endParaRPr lang="ru-RU"/>
        </a:p>
      </dgm:t>
    </dgm:pt>
    <dgm:pt modelId="{2FDC536D-D649-4C61-8DBE-DCBD30BDB2F9}" type="sibTrans" cxnId="{A9A7A133-E9D3-4A7F-9049-8D385C739C6D}">
      <dgm:prSet/>
      <dgm:spPr/>
      <dgm:t>
        <a:bodyPr/>
        <a:lstStyle/>
        <a:p>
          <a:endParaRPr lang="ru-RU"/>
        </a:p>
      </dgm:t>
    </dgm:pt>
    <dgm:pt modelId="{7A00A8B1-FD17-474F-9603-6ADEE251888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Схемы, таблицы, рисунки – это то, что не дает потерять внимание аудитории.</a:t>
          </a:r>
          <a:endParaRPr lang="ru-RU" sz="2000" dirty="0">
            <a:solidFill>
              <a:schemeClr val="bg1"/>
            </a:solidFill>
          </a:endParaRPr>
        </a:p>
      </dgm:t>
    </dgm:pt>
    <dgm:pt modelId="{FD611F25-95F3-47D6-B21F-F59C34905066}" type="parTrans" cxnId="{4153A073-3D8E-4D1E-AC57-BF7C7C893B9C}">
      <dgm:prSet/>
      <dgm:spPr/>
      <dgm:t>
        <a:bodyPr/>
        <a:lstStyle/>
        <a:p>
          <a:endParaRPr lang="ru-RU"/>
        </a:p>
      </dgm:t>
    </dgm:pt>
    <dgm:pt modelId="{F7223201-085D-4126-9BDB-D3506672D808}" type="sibTrans" cxnId="{4153A073-3D8E-4D1E-AC57-BF7C7C893B9C}">
      <dgm:prSet/>
      <dgm:spPr/>
      <dgm:t>
        <a:bodyPr/>
        <a:lstStyle/>
        <a:p>
          <a:endParaRPr lang="ru-RU"/>
        </a:p>
      </dgm:t>
    </dgm:pt>
    <dgm:pt modelId="{E27271C1-FAE0-4C4A-8F02-BB9D04710DE6}" type="pres">
      <dgm:prSet presAssocID="{FFE9F091-F071-4ABE-A551-908B90310A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FBD8A1-6CD2-4E0D-A419-B83C6F7ECFFC}" type="pres">
      <dgm:prSet presAssocID="{FFE9F091-F071-4ABE-A551-908B90310A26}" presName="dummyMaxCanvas" presStyleCnt="0">
        <dgm:presLayoutVars/>
      </dgm:prSet>
      <dgm:spPr/>
    </dgm:pt>
    <dgm:pt modelId="{44BEF28E-DE9A-43CD-9910-A3B8DE1780F1}" type="pres">
      <dgm:prSet presAssocID="{FFE9F091-F071-4ABE-A551-908B90310A2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9DAB3-3443-4114-8F8E-283F7CE6356A}" type="pres">
      <dgm:prSet presAssocID="{FFE9F091-F071-4ABE-A551-908B90310A2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E833D-332D-438B-A59E-388AE451A34B}" type="pres">
      <dgm:prSet presAssocID="{FFE9F091-F071-4ABE-A551-908B90310A2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83EC-A7F7-4043-8429-7651772A935C}" type="pres">
      <dgm:prSet presAssocID="{FFE9F091-F071-4ABE-A551-908B90310A2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ADA9B-910E-4368-8439-8692B64EEBAF}" type="pres">
      <dgm:prSet presAssocID="{FFE9F091-F071-4ABE-A551-908B90310A2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85ADF-4ECF-447F-8D0B-067B3CB4E104}" type="pres">
      <dgm:prSet presAssocID="{FFE9F091-F071-4ABE-A551-908B90310A2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70B65-ED19-48A2-89C6-0105C274A71A}" type="pres">
      <dgm:prSet presAssocID="{FFE9F091-F071-4ABE-A551-908B90310A2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E64C8-3150-4D39-ABD8-41C99A972383}" type="pres">
      <dgm:prSet presAssocID="{FFE9F091-F071-4ABE-A551-908B90310A2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6D162-90CE-4839-8773-43D32706F30B}" type="pres">
      <dgm:prSet presAssocID="{FFE9F091-F071-4ABE-A551-908B90310A2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FA42-D02C-4821-AF59-881606F47814}" type="pres">
      <dgm:prSet presAssocID="{FFE9F091-F071-4ABE-A551-908B90310A2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A7A12-63F7-43F8-918E-456E707908F7}" type="pres">
      <dgm:prSet presAssocID="{FFE9F091-F071-4ABE-A551-908B90310A2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AC4C4-75C0-43D1-8BCE-0E1C3805D56E}" type="presOf" srcId="{7A00A8B1-FD17-474F-9603-6ADEE251888C}" destId="{E510FA42-D02C-4821-AF59-881606F47814}" srcOrd="1" destOrd="0" presId="urn:microsoft.com/office/officeart/2005/8/layout/vProcess5"/>
    <dgm:cxn modelId="{867DFC2C-0416-4A3A-8D13-75B805FB19BD}" type="presOf" srcId="{62CA5037-5A20-4A3D-B337-DF132A922ACD}" destId="{44BEF28E-DE9A-43CD-9910-A3B8DE1780F1}" srcOrd="0" destOrd="0" presId="urn:microsoft.com/office/officeart/2005/8/layout/vProcess5"/>
    <dgm:cxn modelId="{C83BBF46-57CF-4D4D-93F3-803D4ABC94EA}" type="presOf" srcId="{47678AC2-9C48-4EA2-B231-70B2354CCF83}" destId="{C34A7A12-63F7-43F8-918E-456E707908F7}" srcOrd="1" destOrd="0" presId="urn:microsoft.com/office/officeart/2005/8/layout/vProcess5"/>
    <dgm:cxn modelId="{F7697013-6ECC-45F3-942D-BFCC713DD348}" srcId="{FFE9F091-F071-4ABE-A551-908B90310A26}" destId="{62CA5037-5A20-4A3D-B337-DF132A922ACD}" srcOrd="0" destOrd="0" parTransId="{B82947EE-120E-45AA-8469-E1A51ED61301}" sibTransId="{721DB816-D869-486B-B139-328D0440E73A}"/>
    <dgm:cxn modelId="{D9771C74-620A-48C3-9637-4431360F5439}" type="presOf" srcId="{484D96B7-6454-4617-834C-FF5123FC9ED9}" destId="{85C6D162-90CE-4839-8773-43D32706F30B}" srcOrd="1" destOrd="0" presId="urn:microsoft.com/office/officeart/2005/8/layout/vProcess5"/>
    <dgm:cxn modelId="{0756AC3D-01A5-4C70-A1D1-1BFD30EC9B6A}" type="presOf" srcId="{47678AC2-9C48-4EA2-B231-70B2354CCF83}" destId="{806483EC-A7F7-4043-8429-7651772A935C}" srcOrd="0" destOrd="0" presId="urn:microsoft.com/office/officeart/2005/8/layout/vProcess5"/>
    <dgm:cxn modelId="{557EDA48-1CE1-446E-B849-1AC4255E4EA4}" srcId="{FFE9F091-F071-4ABE-A551-908B90310A26}" destId="{47678AC2-9C48-4EA2-B231-70B2354CCF83}" srcOrd="3" destOrd="0" parTransId="{0C5B1E63-C43F-43E7-B80C-49373A2D7C51}" sibTransId="{AA1D31AF-BF25-4AD8-83CB-F162E2637423}"/>
    <dgm:cxn modelId="{2B215C1F-7FA6-454D-8693-62DD1F4DB019}" type="presOf" srcId="{7A00A8B1-FD17-474F-9603-6ADEE251888C}" destId="{56FE833D-332D-438B-A59E-388AE451A34B}" srcOrd="0" destOrd="0" presId="urn:microsoft.com/office/officeart/2005/8/layout/vProcess5"/>
    <dgm:cxn modelId="{118DB04B-E4C0-430F-89C8-0EB679D6A881}" type="presOf" srcId="{F7223201-085D-4126-9BDB-D3506672D808}" destId="{78F70B65-ED19-48A2-89C6-0105C274A71A}" srcOrd="0" destOrd="0" presId="urn:microsoft.com/office/officeart/2005/8/layout/vProcess5"/>
    <dgm:cxn modelId="{E065E495-5E39-45FA-91A0-6B942905AB57}" type="presOf" srcId="{2FDC536D-D649-4C61-8DBE-DCBD30BDB2F9}" destId="{67485ADF-4ECF-447F-8D0B-067B3CB4E104}" srcOrd="0" destOrd="0" presId="urn:microsoft.com/office/officeart/2005/8/layout/vProcess5"/>
    <dgm:cxn modelId="{0EF4C67B-0D69-4F89-AFFE-167B0A4FE9B1}" type="presOf" srcId="{484D96B7-6454-4617-834C-FF5123FC9ED9}" destId="{72B9DAB3-3443-4114-8F8E-283F7CE6356A}" srcOrd="0" destOrd="0" presId="urn:microsoft.com/office/officeart/2005/8/layout/vProcess5"/>
    <dgm:cxn modelId="{A9A7A133-E9D3-4A7F-9049-8D385C739C6D}" srcId="{FFE9F091-F071-4ABE-A551-908B90310A26}" destId="{484D96B7-6454-4617-834C-FF5123FC9ED9}" srcOrd="1" destOrd="0" parTransId="{A6B7F99C-5C64-48ED-B219-0A10D1767086}" sibTransId="{2FDC536D-D649-4C61-8DBE-DCBD30BDB2F9}"/>
    <dgm:cxn modelId="{DFA67360-E823-4CDC-9D29-2DEB67630BEE}" type="presOf" srcId="{721DB816-D869-486B-B139-328D0440E73A}" destId="{FCEADA9B-910E-4368-8439-8692B64EEBAF}" srcOrd="0" destOrd="0" presId="urn:microsoft.com/office/officeart/2005/8/layout/vProcess5"/>
    <dgm:cxn modelId="{4153A073-3D8E-4D1E-AC57-BF7C7C893B9C}" srcId="{FFE9F091-F071-4ABE-A551-908B90310A26}" destId="{7A00A8B1-FD17-474F-9603-6ADEE251888C}" srcOrd="2" destOrd="0" parTransId="{FD611F25-95F3-47D6-B21F-F59C34905066}" sibTransId="{F7223201-085D-4126-9BDB-D3506672D808}"/>
    <dgm:cxn modelId="{B0ABCD8B-EB9D-4CE0-B0FD-F1F1E9E1BE0D}" type="presOf" srcId="{62CA5037-5A20-4A3D-B337-DF132A922ACD}" destId="{777E64C8-3150-4D39-ABD8-41C99A972383}" srcOrd="1" destOrd="0" presId="urn:microsoft.com/office/officeart/2005/8/layout/vProcess5"/>
    <dgm:cxn modelId="{D852120C-6B3B-4AEB-8748-7F061F172710}" type="presOf" srcId="{FFE9F091-F071-4ABE-A551-908B90310A26}" destId="{E27271C1-FAE0-4C4A-8F02-BB9D04710DE6}" srcOrd="0" destOrd="0" presId="urn:microsoft.com/office/officeart/2005/8/layout/vProcess5"/>
    <dgm:cxn modelId="{5D4412A1-DC95-4EB1-BDA9-4E88EDF7EBD5}" type="presParOf" srcId="{E27271C1-FAE0-4C4A-8F02-BB9D04710DE6}" destId="{50FBD8A1-6CD2-4E0D-A419-B83C6F7ECFFC}" srcOrd="0" destOrd="0" presId="urn:microsoft.com/office/officeart/2005/8/layout/vProcess5"/>
    <dgm:cxn modelId="{FB1660B5-24B2-4940-948D-761A4E8194AB}" type="presParOf" srcId="{E27271C1-FAE0-4C4A-8F02-BB9D04710DE6}" destId="{44BEF28E-DE9A-43CD-9910-A3B8DE1780F1}" srcOrd="1" destOrd="0" presId="urn:microsoft.com/office/officeart/2005/8/layout/vProcess5"/>
    <dgm:cxn modelId="{D6C493DB-048E-4BFF-A5AA-287DF965B104}" type="presParOf" srcId="{E27271C1-FAE0-4C4A-8F02-BB9D04710DE6}" destId="{72B9DAB3-3443-4114-8F8E-283F7CE6356A}" srcOrd="2" destOrd="0" presId="urn:microsoft.com/office/officeart/2005/8/layout/vProcess5"/>
    <dgm:cxn modelId="{8E3EF605-419B-4F4E-899E-412F4681B016}" type="presParOf" srcId="{E27271C1-FAE0-4C4A-8F02-BB9D04710DE6}" destId="{56FE833D-332D-438B-A59E-388AE451A34B}" srcOrd="3" destOrd="0" presId="urn:microsoft.com/office/officeart/2005/8/layout/vProcess5"/>
    <dgm:cxn modelId="{D9DACF14-B78C-491E-9A0A-757AABDD2AA3}" type="presParOf" srcId="{E27271C1-FAE0-4C4A-8F02-BB9D04710DE6}" destId="{806483EC-A7F7-4043-8429-7651772A935C}" srcOrd="4" destOrd="0" presId="urn:microsoft.com/office/officeart/2005/8/layout/vProcess5"/>
    <dgm:cxn modelId="{0A8465E8-0680-4A25-8117-AEDE7287B4BB}" type="presParOf" srcId="{E27271C1-FAE0-4C4A-8F02-BB9D04710DE6}" destId="{FCEADA9B-910E-4368-8439-8692B64EEBAF}" srcOrd="5" destOrd="0" presId="urn:microsoft.com/office/officeart/2005/8/layout/vProcess5"/>
    <dgm:cxn modelId="{0D2EC16A-4218-4E64-BF57-A43BB85CE715}" type="presParOf" srcId="{E27271C1-FAE0-4C4A-8F02-BB9D04710DE6}" destId="{67485ADF-4ECF-447F-8D0B-067B3CB4E104}" srcOrd="6" destOrd="0" presId="urn:microsoft.com/office/officeart/2005/8/layout/vProcess5"/>
    <dgm:cxn modelId="{ABA62810-688F-430F-A8B5-A6A977FE9548}" type="presParOf" srcId="{E27271C1-FAE0-4C4A-8F02-BB9D04710DE6}" destId="{78F70B65-ED19-48A2-89C6-0105C274A71A}" srcOrd="7" destOrd="0" presId="urn:microsoft.com/office/officeart/2005/8/layout/vProcess5"/>
    <dgm:cxn modelId="{3FEC659F-A114-4660-BA79-A511184FD272}" type="presParOf" srcId="{E27271C1-FAE0-4C4A-8F02-BB9D04710DE6}" destId="{777E64C8-3150-4D39-ABD8-41C99A972383}" srcOrd="8" destOrd="0" presId="urn:microsoft.com/office/officeart/2005/8/layout/vProcess5"/>
    <dgm:cxn modelId="{EA66639E-C5D7-4121-9DF8-B2C9A2567C84}" type="presParOf" srcId="{E27271C1-FAE0-4C4A-8F02-BB9D04710DE6}" destId="{85C6D162-90CE-4839-8773-43D32706F30B}" srcOrd="9" destOrd="0" presId="urn:microsoft.com/office/officeart/2005/8/layout/vProcess5"/>
    <dgm:cxn modelId="{7C3266F0-0861-497F-82B7-93E5B3D0C7B7}" type="presParOf" srcId="{E27271C1-FAE0-4C4A-8F02-BB9D04710DE6}" destId="{E510FA42-D02C-4821-AF59-881606F47814}" srcOrd="10" destOrd="0" presId="urn:microsoft.com/office/officeart/2005/8/layout/vProcess5"/>
    <dgm:cxn modelId="{75567EDB-DE40-43ED-9112-D80E77B8A8E4}" type="presParOf" srcId="{E27271C1-FAE0-4C4A-8F02-BB9D04710DE6}" destId="{C34A7A12-63F7-43F8-918E-456E707908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F93B46-CB91-4D7F-BBBD-AB6A76CD4A3F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075346-DAA4-40BB-A009-BC4299B7AE9A}">
      <dgm:prSet phldrT="[Текст]" custT="1"/>
      <dgm:spPr/>
      <dgm:t>
        <a:bodyPr/>
        <a:lstStyle/>
        <a:p>
          <a:pPr algn="l"/>
          <a:r>
            <a:rPr lang="ru-RU" sz="2400" dirty="0" smtClean="0"/>
            <a:t>План</a:t>
          </a:r>
          <a:endParaRPr lang="ru-RU" sz="1800" dirty="0"/>
        </a:p>
      </dgm:t>
    </dgm:pt>
    <dgm:pt modelId="{D07A02A9-F724-4B6D-8692-C31A5BE4431E}" type="parTrans" cxnId="{CBBCF2B2-D881-4A30-96D3-70491CC4FA6E}">
      <dgm:prSet/>
      <dgm:spPr/>
      <dgm:t>
        <a:bodyPr/>
        <a:lstStyle/>
        <a:p>
          <a:endParaRPr lang="ru-RU"/>
        </a:p>
      </dgm:t>
    </dgm:pt>
    <dgm:pt modelId="{6A7401B7-D43D-42C4-ACA2-2B6D1DEB51E6}" type="sibTrans" cxnId="{CBBCF2B2-D881-4A30-96D3-70491CC4FA6E}">
      <dgm:prSet/>
      <dgm:spPr/>
      <dgm:t>
        <a:bodyPr/>
        <a:lstStyle/>
        <a:p>
          <a:endParaRPr lang="ru-RU"/>
        </a:p>
      </dgm:t>
    </dgm:pt>
    <dgm:pt modelId="{7626E5DC-C560-4031-B1D5-BA5041818EA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400" dirty="0" smtClean="0"/>
            <a:t>Необходимые материалы </a:t>
          </a:r>
          <a:r>
            <a:rPr lang="ru-RU" sz="2400" dirty="0" smtClean="0"/>
            <a:t>(фон, текст, рисунки,  схемы и другие).</a:t>
          </a:r>
          <a:endParaRPr lang="ru-RU" sz="2400" u="none" dirty="0"/>
        </a:p>
      </dgm:t>
    </dgm:pt>
    <dgm:pt modelId="{6DB94F60-7F6A-4CEA-8C58-49315FF5A231}" type="parTrans" cxnId="{ECA96D86-AB79-4A7D-AE85-D4B886F55AEC}">
      <dgm:prSet/>
      <dgm:spPr/>
      <dgm:t>
        <a:bodyPr/>
        <a:lstStyle/>
        <a:p>
          <a:endParaRPr lang="ru-RU"/>
        </a:p>
      </dgm:t>
    </dgm:pt>
    <dgm:pt modelId="{F8280155-C563-492F-BEC1-BCB527684B2A}" type="sibTrans" cxnId="{ECA96D86-AB79-4A7D-AE85-D4B886F55AEC}">
      <dgm:prSet/>
      <dgm:spPr/>
      <dgm:t>
        <a:bodyPr/>
        <a:lstStyle/>
        <a:p>
          <a:endParaRPr lang="ru-RU"/>
        </a:p>
      </dgm:t>
    </dgm:pt>
    <dgm:pt modelId="{4C599959-BCFD-4A57-8440-55AE793594CF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400" dirty="0" smtClean="0"/>
            <a:t>Оформите </a:t>
          </a:r>
          <a:r>
            <a:rPr lang="ru-RU" sz="2400" dirty="0" smtClean="0"/>
            <a:t>презентацию.</a:t>
          </a:r>
          <a:endParaRPr lang="ru-RU" sz="2400" dirty="0"/>
        </a:p>
      </dgm:t>
    </dgm:pt>
    <dgm:pt modelId="{C871900E-66FC-4C88-BBB3-042C3179E23E}" type="parTrans" cxnId="{D12355F6-3064-4000-8449-9E2B34B72E98}">
      <dgm:prSet/>
      <dgm:spPr/>
      <dgm:t>
        <a:bodyPr/>
        <a:lstStyle/>
        <a:p>
          <a:endParaRPr lang="ru-RU"/>
        </a:p>
      </dgm:t>
    </dgm:pt>
    <dgm:pt modelId="{B0FFE210-96AD-4C8E-8B4A-099E3DBC13CB}" type="sibTrans" cxnId="{D12355F6-3064-4000-8449-9E2B34B72E98}">
      <dgm:prSet/>
      <dgm:spPr/>
      <dgm:t>
        <a:bodyPr/>
        <a:lstStyle/>
        <a:p>
          <a:endParaRPr lang="ru-RU"/>
        </a:p>
      </dgm:t>
    </dgm:pt>
    <dgm:pt modelId="{B72EA905-CAE2-44AF-8146-24600F17F6A1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400" dirty="0" smtClean="0"/>
            <a:t>Ключевые </a:t>
          </a:r>
          <a:r>
            <a:rPr lang="ru-RU" sz="2400" dirty="0" smtClean="0"/>
            <a:t>моменты, количество слайдов</a:t>
          </a:r>
          <a:r>
            <a:rPr lang="ru-RU" sz="1800" dirty="0" smtClean="0"/>
            <a:t>.</a:t>
          </a:r>
          <a:endParaRPr lang="ru-RU" sz="1800" dirty="0"/>
        </a:p>
      </dgm:t>
    </dgm:pt>
    <dgm:pt modelId="{4972A3FA-7DF2-454D-8275-4E4F6ACEE47C}" type="parTrans" cxnId="{55810877-AF02-4223-A6D3-6429787AE196}">
      <dgm:prSet/>
      <dgm:spPr/>
      <dgm:t>
        <a:bodyPr/>
        <a:lstStyle/>
        <a:p>
          <a:endParaRPr lang="ru-RU"/>
        </a:p>
      </dgm:t>
    </dgm:pt>
    <dgm:pt modelId="{E2B2C164-5ACA-4E15-9E97-C8732B59B2D2}" type="sibTrans" cxnId="{55810877-AF02-4223-A6D3-6429787AE196}">
      <dgm:prSet/>
      <dgm:spPr/>
      <dgm:t>
        <a:bodyPr/>
        <a:lstStyle/>
        <a:p>
          <a:endParaRPr lang="ru-RU"/>
        </a:p>
      </dgm:t>
    </dgm:pt>
    <dgm:pt modelId="{7AC471B9-4AEB-4233-99C8-2CA94B32CFEF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400" dirty="0" smtClean="0"/>
            <a:t>Подготовьте и отрепетируйте интересное выступле</a:t>
          </a:r>
          <a:r>
            <a:rPr lang="ru-RU" sz="2600" dirty="0" smtClean="0"/>
            <a:t>ние.</a:t>
          </a:r>
          <a:endParaRPr lang="ru-RU" sz="2600" dirty="0"/>
        </a:p>
      </dgm:t>
    </dgm:pt>
    <dgm:pt modelId="{47C25D48-14A7-4E64-8EAC-BAA836F6C79E}" type="sibTrans" cxnId="{221A6D0F-4369-49A4-8B33-0DE565153430}">
      <dgm:prSet/>
      <dgm:spPr/>
      <dgm:t>
        <a:bodyPr/>
        <a:lstStyle/>
        <a:p>
          <a:endParaRPr lang="ru-RU"/>
        </a:p>
      </dgm:t>
    </dgm:pt>
    <dgm:pt modelId="{A0AC8D40-50E4-446E-A4BC-31BC0CCE2F16}" type="parTrans" cxnId="{221A6D0F-4369-49A4-8B33-0DE565153430}">
      <dgm:prSet/>
      <dgm:spPr/>
      <dgm:t>
        <a:bodyPr/>
        <a:lstStyle/>
        <a:p>
          <a:endParaRPr lang="ru-RU"/>
        </a:p>
      </dgm:t>
    </dgm:pt>
    <dgm:pt modelId="{0597F8E0-A668-415B-AA7D-74436AAA889B}" type="pres">
      <dgm:prSet presAssocID="{5CF93B46-CB91-4D7F-BBBD-AB6A76CD4A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6221D-84AE-404F-81DA-E65F219B5158}" type="pres">
      <dgm:prSet presAssocID="{23075346-DAA4-40BB-A009-BC4299B7AE9A}" presName="circle1" presStyleLbl="node1" presStyleIdx="0" presStyleCnt="5"/>
      <dgm:spPr/>
    </dgm:pt>
    <dgm:pt modelId="{2D421C9E-D956-4674-AEBF-961AE47701B0}" type="pres">
      <dgm:prSet presAssocID="{23075346-DAA4-40BB-A009-BC4299B7AE9A}" presName="space" presStyleCnt="0"/>
      <dgm:spPr/>
    </dgm:pt>
    <dgm:pt modelId="{BF55CA75-4D66-4C25-9ABE-BE3979FCF5E7}" type="pres">
      <dgm:prSet presAssocID="{23075346-DAA4-40BB-A009-BC4299B7AE9A}" presName="rect1" presStyleLbl="alignAcc1" presStyleIdx="0" presStyleCnt="5" custLinFactNeighborX="81877" custLinFactNeighborY="-72872"/>
      <dgm:spPr/>
      <dgm:t>
        <a:bodyPr/>
        <a:lstStyle/>
        <a:p>
          <a:endParaRPr lang="ru-RU"/>
        </a:p>
      </dgm:t>
    </dgm:pt>
    <dgm:pt modelId="{64C75B00-1510-4A83-BCB6-53EA5F4C7BA1}" type="pres">
      <dgm:prSet presAssocID="{B72EA905-CAE2-44AF-8146-24600F17F6A1}" presName="vertSpace2" presStyleLbl="node1" presStyleIdx="0" presStyleCnt="5"/>
      <dgm:spPr/>
    </dgm:pt>
    <dgm:pt modelId="{2380A3F5-800D-4FCF-B4A9-7984063F23F2}" type="pres">
      <dgm:prSet presAssocID="{B72EA905-CAE2-44AF-8146-24600F17F6A1}" presName="circle2" presStyleLbl="node1" presStyleIdx="1" presStyleCnt="5"/>
      <dgm:spPr/>
    </dgm:pt>
    <dgm:pt modelId="{1A078F42-31BE-4104-B38B-5F0DB3CF7CC4}" type="pres">
      <dgm:prSet presAssocID="{B72EA905-CAE2-44AF-8146-24600F17F6A1}" presName="rect2" presStyleLbl="alignAcc1" presStyleIdx="1" presStyleCnt="5" custScaleY="100385"/>
      <dgm:spPr/>
      <dgm:t>
        <a:bodyPr/>
        <a:lstStyle/>
        <a:p>
          <a:endParaRPr lang="ru-RU"/>
        </a:p>
      </dgm:t>
    </dgm:pt>
    <dgm:pt modelId="{2E05A642-0105-435B-8045-FEC84C077412}" type="pres">
      <dgm:prSet presAssocID="{7626E5DC-C560-4031-B1D5-BA5041818EAE}" presName="vertSpace3" presStyleLbl="node1" presStyleIdx="1" presStyleCnt="5"/>
      <dgm:spPr/>
    </dgm:pt>
    <dgm:pt modelId="{44FFA2B8-DCFA-4531-852E-4A72AF3C2473}" type="pres">
      <dgm:prSet presAssocID="{7626E5DC-C560-4031-B1D5-BA5041818EAE}" presName="circle3" presStyleLbl="node1" presStyleIdx="2" presStyleCnt="5"/>
      <dgm:spPr/>
    </dgm:pt>
    <dgm:pt modelId="{D63BBDC9-EB6B-467E-BE67-F69C4F212B44}" type="pres">
      <dgm:prSet presAssocID="{7626E5DC-C560-4031-B1D5-BA5041818EAE}" presName="rect3" presStyleLbl="alignAcc1" presStyleIdx="2" presStyleCnt="5" custScaleY="97436"/>
      <dgm:spPr/>
      <dgm:t>
        <a:bodyPr/>
        <a:lstStyle/>
        <a:p>
          <a:endParaRPr lang="ru-RU"/>
        </a:p>
      </dgm:t>
    </dgm:pt>
    <dgm:pt modelId="{C06FBF78-2203-41BB-8898-4C303D06B3FF}" type="pres">
      <dgm:prSet presAssocID="{4C599959-BCFD-4A57-8440-55AE793594CF}" presName="vertSpace4" presStyleLbl="node1" presStyleIdx="2" presStyleCnt="5"/>
      <dgm:spPr/>
    </dgm:pt>
    <dgm:pt modelId="{1D9615C4-ED96-4BB6-B7FF-ABD8B79E65D1}" type="pres">
      <dgm:prSet presAssocID="{4C599959-BCFD-4A57-8440-55AE793594CF}" presName="circle4" presStyleLbl="node1" presStyleIdx="3" presStyleCnt="5"/>
      <dgm:spPr/>
    </dgm:pt>
    <dgm:pt modelId="{29A28E65-70CC-4454-AC93-12724EED3905}" type="pres">
      <dgm:prSet presAssocID="{4C599959-BCFD-4A57-8440-55AE793594CF}" presName="rect4" presStyleLbl="alignAcc1" presStyleIdx="3" presStyleCnt="5" custScaleY="79606" custLinFactNeighborX="386" custLinFactNeighborY="-15418"/>
      <dgm:spPr/>
      <dgm:t>
        <a:bodyPr/>
        <a:lstStyle/>
        <a:p>
          <a:endParaRPr lang="ru-RU"/>
        </a:p>
      </dgm:t>
    </dgm:pt>
    <dgm:pt modelId="{AF81BDFA-7D12-4E2D-A450-6AA958B5F337}" type="pres">
      <dgm:prSet presAssocID="{7AC471B9-4AEB-4233-99C8-2CA94B32CFEF}" presName="vertSpace5" presStyleLbl="node1" presStyleIdx="3" presStyleCnt="5"/>
      <dgm:spPr/>
    </dgm:pt>
    <dgm:pt modelId="{1E8FA7E8-507A-473F-82E4-2D363226C3C2}" type="pres">
      <dgm:prSet presAssocID="{7AC471B9-4AEB-4233-99C8-2CA94B32CFEF}" presName="circle5" presStyleLbl="node1" presStyleIdx="4" presStyleCnt="5"/>
      <dgm:spPr/>
    </dgm:pt>
    <dgm:pt modelId="{D6AC6D0D-3FCB-4710-AEFE-6A569B34926F}" type="pres">
      <dgm:prSet presAssocID="{7AC471B9-4AEB-4233-99C8-2CA94B32CFEF}" presName="rect5" presStyleLbl="alignAcc1" presStyleIdx="4" presStyleCnt="5"/>
      <dgm:spPr/>
      <dgm:t>
        <a:bodyPr/>
        <a:lstStyle/>
        <a:p>
          <a:endParaRPr lang="ru-RU"/>
        </a:p>
      </dgm:t>
    </dgm:pt>
    <dgm:pt modelId="{0AAF907B-0BA8-4408-B694-6F5B940C2742}" type="pres">
      <dgm:prSet presAssocID="{23075346-DAA4-40BB-A009-BC4299B7AE9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6654B-BCD6-46FC-8A02-ACF3CAD5B640}" type="pres">
      <dgm:prSet presAssocID="{B72EA905-CAE2-44AF-8146-24600F17F6A1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8FD80-3105-4AE0-AEA5-D35257C272C4}" type="pres">
      <dgm:prSet presAssocID="{7626E5DC-C560-4031-B1D5-BA5041818EA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3EA18-4B4D-438C-A540-27404F0FB0BE}" type="pres">
      <dgm:prSet presAssocID="{4C599959-BCFD-4A57-8440-55AE793594CF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7D704-3D9C-4EDC-BB68-255FB2EF1C21}" type="pres">
      <dgm:prSet presAssocID="{7AC471B9-4AEB-4233-99C8-2CA94B32CFEF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CCDE5-53C3-4076-97B6-06EA21EF0204}" type="presOf" srcId="{4C599959-BCFD-4A57-8440-55AE793594CF}" destId="{29A28E65-70CC-4454-AC93-12724EED3905}" srcOrd="0" destOrd="0" presId="urn:microsoft.com/office/officeart/2005/8/layout/target3"/>
    <dgm:cxn modelId="{9EE698DC-7462-4362-9BF3-8138C484E2CE}" type="presOf" srcId="{7AC471B9-4AEB-4233-99C8-2CA94B32CFEF}" destId="{61E7D704-3D9C-4EDC-BB68-255FB2EF1C21}" srcOrd="1" destOrd="0" presId="urn:microsoft.com/office/officeart/2005/8/layout/target3"/>
    <dgm:cxn modelId="{D12355F6-3064-4000-8449-9E2B34B72E98}" srcId="{5CF93B46-CB91-4D7F-BBBD-AB6A76CD4A3F}" destId="{4C599959-BCFD-4A57-8440-55AE793594CF}" srcOrd="3" destOrd="0" parTransId="{C871900E-66FC-4C88-BBB3-042C3179E23E}" sibTransId="{B0FFE210-96AD-4C8E-8B4A-099E3DBC13CB}"/>
    <dgm:cxn modelId="{4C416BB6-DB54-43AD-9B33-31F2E49A2F10}" type="presOf" srcId="{7626E5DC-C560-4031-B1D5-BA5041818EAE}" destId="{D63BBDC9-EB6B-467E-BE67-F69C4F212B44}" srcOrd="0" destOrd="0" presId="urn:microsoft.com/office/officeart/2005/8/layout/target3"/>
    <dgm:cxn modelId="{7EAF9CC7-F101-422F-AB04-85487B0E2A03}" type="presOf" srcId="{7626E5DC-C560-4031-B1D5-BA5041818EAE}" destId="{0B08FD80-3105-4AE0-AEA5-D35257C272C4}" srcOrd="1" destOrd="0" presId="urn:microsoft.com/office/officeart/2005/8/layout/target3"/>
    <dgm:cxn modelId="{B30E9BEC-8105-47D5-BEF1-B37BA3B9B1C0}" type="presOf" srcId="{23075346-DAA4-40BB-A009-BC4299B7AE9A}" destId="{BF55CA75-4D66-4C25-9ABE-BE3979FCF5E7}" srcOrd="0" destOrd="0" presId="urn:microsoft.com/office/officeart/2005/8/layout/target3"/>
    <dgm:cxn modelId="{A289F3D8-C6CB-4A58-A52B-D95B660901AD}" type="presOf" srcId="{B72EA905-CAE2-44AF-8146-24600F17F6A1}" destId="{1A078F42-31BE-4104-B38B-5F0DB3CF7CC4}" srcOrd="0" destOrd="0" presId="urn:microsoft.com/office/officeart/2005/8/layout/target3"/>
    <dgm:cxn modelId="{221A6D0F-4369-49A4-8B33-0DE565153430}" srcId="{5CF93B46-CB91-4D7F-BBBD-AB6A76CD4A3F}" destId="{7AC471B9-4AEB-4233-99C8-2CA94B32CFEF}" srcOrd="4" destOrd="0" parTransId="{A0AC8D40-50E4-446E-A4BC-31BC0CCE2F16}" sibTransId="{47C25D48-14A7-4E64-8EAC-BAA836F6C79E}"/>
    <dgm:cxn modelId="{526BAFD0-8C2A-4A52-9EA0-679360B56168}" type="presOf" srcId="{B72EA905-CAE2-44AF-8146-24600F17F6A1}" destId="{8A76654B-BCD6-46FC-8A02-ACF3CAD5B640}" srcOrd="1" destOrd="0" presId="urn:microsoft.com/office/officeart/2005/8/layout/target3"/>
    <dgm:cxn modelId="{5A93A0FF-BB4E-450A-903F-91C8F413143C}" type="presOf" srcId="{7AC471B9-4AEB-4233-99C8-2CA94B32CFEF}" destId="{D6AC6D0D-3FCB-4710-AEFE-6A569B34926F}" srcOrd="0" destOrd="0" presId="urn:microsoft.com/office/officeart/2005/8/layout/target3"/>
    <dgm:cxn modelId="{D0BB71B2-101C-4ADE-8BEC-CA4CB284EA12}" type="presOf" srcId="{4C599959-BCFD-4A57-8440-55AE793594CF}" destId="{DDC3EA18-4B4D-438C-A540-27404F0FB0BE}" srcOrd="1" destOrd="0" presId="urn:microsoft.com/office/officeart/2005/8/layout/target3"/>
    <dgm:cxn modelId="{C7CC28C1-2FC0-4246-B877-768F9F52EA63}" type="presOf" srcId="{5CF93B46-CB91-4D7F-BBBD-AB6A76CD4A3F}" destId="{0597F8E0-A668-415B-AA7D-74436AAA889B}" srcOrd="0" destOrd="0" presId="urn:microsoft.com/office/officeart/2005/8/layout/target3"/>
    <dgm:cxn modelId="{55810877-AF02-4223-A6D3-6429787AE196}" srcId="{5CF93B46-CB91-4D7F-BBBD-AB6A76CD4A3F}" destId="{B72EA905-CAE2-44AF-8146-24600F17F6A1}" srcOrd="1" destOrd="0" parTransId="{4972A3FA-7DF2-454D-8275-4E4F6ACEE47C}" sibTransId="{E2B2C164-5ACA-4E15-9E97-C8732B59B2D2}"/>
    <dgm:cxn modelId="{CBBCF2B2-D881-4A30-96D3-70491CC4FA6E}" srcId="{5CF93B46-CB91-4D7F-BBBD-AB6A76CD4A3F}" destId="{23075346-DAA4-40BB-A009-BC4299B7AE9A}" srcOrd="0" destOrd="0" parTransId="{D07A02A9-F724-4B6D-8692-C31A5BE4431E}" sibTransId="{6A7401B7-D43D-42C4-ACA2-2B6D1DEB51E6}"/>
    <dgm:cxn modelId="{BF03B30F-65DF-405A-9F16-F53251312B11}" type="presOf" srcId="{23075346-DAA4-40BB-A009-BC4299B7AE9A}" destId="{0AAF907B-0BA8-4408-B694-6F5B940C2742}" srcOrd="1" destOrd="0" presId="urn:microsoft.com/office/officeart/2005/8/layout/target3"/>
    <dgm:cxn modelId="{ECA96D86-AB79-4A7D-AE85-D4B886F55AEC}" srcId="{5CF93B46-CB91-4D7F-BBBD-AB6A76CD4A3F}" destId="{7626E5DC-C560-4031-B1D5-BA5041818EAE}" srcOrd="2" destOrd="0" parTransId="{6DB94F60-7F6A-4CEA-8C58-49315FF5A231}" sibTransId="{F8280155-C563-492F-BEC1-BCB527684B2A}"/>
    <dgm:cxn modelId="{1D2E4F75-3124-4A24-98BA-98530355A1D8}" type="presParOf" srcId="{0597F8E0-A668-415B-AA7D-74436AAA889B}" destId="{FDA6221D-84AE-404F-81DA-E65F219B5158}" srcOrd="0" destOrd="0" presId="urn:microsoft.com/office/officeart/2005/8/layout/target3"/>
    <dgm:cxn modelId="{58F0FE2E-B08C-4D7C-984D-BE5DBF31C9B3}" type="presParOf" srcId="{0597F8E0-A668-415B-AA7D-74436AAA889B}" destId="{2D421C9E-D956-4674-AEBF-961AE47701B0}" srcOrd="1" destOrd="0" presId="urn:microsoft.com/office/officeart/2005/8/layout/target3"/>
    <dgm:cxn modelId="{7454B2C9-6584-4BAC-BA0A-5205CE95BE12}" type="presParOf" srcId="{0597F8E0-A668-415B-AA7D-74436AAA889B}" destId="{BF55CA75-4D66-4C25-9ABE-BE3979FCF5E7}" srcOrd="2" destOrd="0" presId="urn:microsoft.com/office/officeart/2005/8/layout/target3"/>
    <dgm:cxn modelId="{1AE3C589-C4B4-478A-8F51-294463771F4F}" type="presParOf" srcId="{0597F8E0-A668-415B-AA7D-74436AAA889B}" destId="{64C75B00-1510-4A83-BCB6-53EA5F4C7BA1}" srcOrd="3" destOrd="0" presId="urn:microsoft.com/office/officeart/2005/8/layout/target3"/>
    <dgm:cxn modelId="{C645C5AA-ECE1-4CD8-94D5-4AA94A1B87DA}" type="presParOf" srcId="{0597F8E0-A668-415B-AA7D-74436AAA889B}" destId="{2380A3F5-800D-4FCF-B4A9-7984063F23F2}" srcOrd="4" destOrd="0" presId="urn:microsoft.com/office/officeart/2005/8/layout/target3"/>
    <dgm:cxn modelId="{5143CCD0-9F69-4AC6-8962-C1A1CE45BC94}" type="presParOf" srcId="{0597F8E0-A668-415B-AA7D-74436AAA889B}" destId="{1A078F42-31BE-4104-B38B-5F0DB3CF7CC4}" srcOrd="5" destOrd="0" presId="urn:microsoft.com/office/officeart/2005/8/layout/target3"/>
    <dgm:cxn modelId="{B172B4F8-D585-4997-BADE-85068513BAEB}" type="presParOf" srcId="{0597F8E0-A668-415B-AA7D-74436AAA889B}" destId="{2E05A642-0105-435B-8045-FEC84C077412}" srcOrd="6" destOrd="0" presId="urn:microsoft.com/office/officeart/2005/8/layout/target3"/>
    <dgm:cxn modelId="{08EC491B-0BC5-430C-A4C5-D43CB3B587CD}" type="presParOf" srcId="{0597F8E0-A668-415B-AA7D-74436AAA889B}" destId="{44FFA2B8-DCFA-4531-852E-4A72AF3C2473}" srcOrd="7" destOrd="0" presId="urn:microsoft.com/office/officeart/2005/8/layout/target3"/>
    <dgm:cxn modelId="{F5E345BD-8A10-450C-ABDC-B90EB224E703}" type="presParOf" srcId="{0597F8E0-A668-415B-AA7D-74436AAA889B}" destId="{D63BBDC9-EB6B-467E-BE67-F69C4F212B44}" srcOrd="8" destOrd="0" presId="urn:microsoft.com/office/officeart/2005/8/layout/target3"/>
    <dgm:cxn modelId="{F8EEA628-9C30-412E-A51A-D5412FB66148}" type="presParOf" srcId="{0597F8E0-A668-415B-AA7D-74436AAA889B}" destId="{C06FBF78-2203-41BB-8898-4C303D06B3FF}" srcOrd="9" destOrd="0" presId="urn:microsoft.com/office/officeart/2005/8/layout/target3"/>
    <dgm:cxn modelId="{91B9E9DB-DE07-4DFA-BD77-0C1AD19B14F0}" type="presParOf" srcId="{0597F8E0-A668-415B-AA7D-74436AAA889B}" destId="{1D9615C4-ED96-4BB6-B7FF-ABD8B79E65D1}" srcOrd="10" destOrd="0" presId="urn:microsoft.com/office/officeart/2005/8/layout/target3"/>
    <dgm:cxn modelId="{06C578E9-C299-4796-A1E6-737CE5F44F0B}" type="presParOf" srcId="{0597F8E0-A668-415B-AA7D-74436AAA889B}" destId="{29A28E65-70CC-4454-AC93-12724EED3905}" srcOrd="11" destOrd="0" presId="urn:microsoft.com/office/officeart/2005/8/layout/target3"/>
    <dgm:cxn modelId="{3C4FD0C8-9637-46EB-B7A9-4EF2463803C7}" type="presParOf" srcId="{0597F8E0-A668-415B-AA7D-74436AAA889B}" destId="{AF81BDFA-7D12-4E2D-A450-6AA958B5F337}" srcOrd="12" destOrd="0" presId="urn:microsoft.com/office/officeart/2005/8/layout/target3"/>
    <dgm:cxn modelId="{0E9BF6CE-3B51-447B-8B74-78FD6F17FB09}" type="presParOf" srcId="{0597F8E0-A668-415B-AA7D-74436AAA889B}" destId="{1E8FA7E8-507A-473F-82E4-2D363226C3C2}" srcOrd="13" destOrd="0" presId="urn:microsoft.com/office/officeart/2005/8/layout/target3"/>
    <dgm:cxn modelId="{52D5BD02-5E7A-43E4-A74C-9820320793E1}" type="presParOf" srcId="{0597F8E0-A668-415B-AA7D-74436AAA889B}" destId="{D6AC6D0D-3FCB-4710-AEFE-6A569B34926F}" srcOrd="14" destOrd="0" presId="urn:microsoft.com/office/officeart/2005/8/layout/target3"/>
    <dgm:cxn modelId="{1D11C91C-AA8C-4B28-98E2-1E70B6D28BAB}" type="presParOf" srcId="{0597F8E0-A668-415B-AA7D-74436AAA889B}" destId="{0AAF907B-0BA8-4408-B694-6F5B940C2742}" srcOrd="15" destOrd="0" presId="urn:microsoft.com/office/officeart/2005/8/layout/target3"/>
    <dgm:cxn modelId="{E8867E70-6FBC-402B-9D69-03C9BA8476F6}" type="presParOf" srcId="{0597F8E0-A668-415B-AA7D-74436AAA889B}" destId="{8A76654B-BCD6-46FC-8A02-ACF3CAD5B640}" srcOrd="16" destOrd="0" presId="urn:microsoft.com/office/officeart/2005/8/layout/target3"/>
    <dgm:cxn modelId="{1AE98EC1-04D7-4EAB-B0FB-BC324F122104}" type="presParOf" srcId="{0597F8E0-A668-415B-AA7D-74436AAA889B}" destId="{0B08FD80-3105-4AE0-AEA5-D35257C272C4}" srcOrd="17" destOrd="0" presId="urn:microsoft.com/office/officeart/2005/8/layout/target3"/>
    <dgm:cxn modelId="{90F97EA6-D5EC-485E-9BC3-5267A83AE884}" type="presParOf" srcId="{0597F8E0-A668-415B-AA7D-74436AAA889B}" destId="{DDC3EA18-4B4D-438C-A540-27404F0FB0BE}" srcOrd="18" destOrd="0" presId="urn:microsoft.com/office/officeart/2005/8/layout/target3"/>
    <dgm:cxn modelId="{C1523723-4D95-4E3C-8A28-7EF53FC2A5C5}" type="presParOf" srcId="{0597F8E0-A668-415B-AA7D-74436AAA889B}" destId="{61E7D704-3D9C-4EDC-BB68-255FB2EF1C2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304BF-CCAF-4387-8DBB-A0D20B40EAFF}">
      <dsp:nvSpPr>
        <dsp:cNvPr id="0" name=""/>
        <dsp:cNvSpPr/>
      </dsp:nvSpPr>
      <dsp:spPr>
        <a:xfrm>
          <a:off x="4640908" y="-93531"/>
          <a:ext cx="2272140" cy="13442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не более трех цветов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4706527" y="-27912"/>
        <a:ext cx="2140902" cy="1212964"/>
      </dsp:txXfrm>
    </dsp:sp>
    <dsp:sp modelId="{C49E4F48-A0E7-4D51-8CF6-31A57F2A9C5D}">
      <dsp:nvSpPr>
        <dsp:cNvPr id="0" name=""/>
        <dsp:cNvSpPr/>
      </dsp:nvSpPr>
      <dsp:spPr>
        <a:xfrm>
          <a:off x="3629342" y="578569"/>
          <a:ext cx="4295273" cy="4295273"/>
        </a:xfrm>
        <a:custGeom>
          <a:avLst/>
          <a:gdLst/>
          <a:ahLst/>
          <a:cxnLst/>
          <a:rect l="0" t="0" r="0" b="0"/>
          <a:pathLst>
            <a:path>
              <a:moveTo>
                <a:pt x="3289299" y="328584"/>
              </a:moveTo>
              <a:arcTo wR="2147636" hR="2147636" stAng="18126777" swAng="103884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6A807-40BD-4526-8E6B-B615F6ADB092}">
      <dsp:nvSpPr>
        <dsp:cNvPr id="0" name=""/>
        <dsp:cNvSpPr/>
      </dsp:nvSpPr>
      <dsp:spPr>
        <a:xfrm>
          <a:off x="6613786" y="1334367"/>
          <a:ext cx="2411433" cy="14563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используйте контрастные цвета</a:t>
          </a:r>
          <a:r>
            <a:rPr lang="ru-RU" sz="1100" b="1" kern="1200" dirty="0" smtClean="0">
              <a:solidFill>
                <a:schemeClr val="tx1"/>
              </a:solidFill>
            </a:rPr>
            <a:t>.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6684880" y="1405461"/>
        <a:ext cx="2269245" cy="1314177"/>
      </dsp:txXfrm>
    </dsp:sp>
    <dsp:sp modelId="{338039DA-9B6E-41FD-8563-25854A774910}">
      <dsp:nvSpPr>
        <dsp:cNvPr id="0" name=""/>
        <dsp:cNvSpPr/>
      </dsp:nvSpPr>
      <dsp:spPr>
        <a:xfrm>
          <a:off x="3632793" y="505373"/>
          <a:ext cx="4295273" cy="4295273"/>
        </a:xfrm>
        <a:custGeom>
          <a:avLst/>
          <a:gdLst/>
          <a:ahLst/>
          <a:cxnLst/>
          <a:rect l="0" t="0" r="0" b="0"/>
          <a:pathLst>
            <a:path>
              <a:moveTo>
                <a:pt x="4290336" y="2293181"/>
              </a:moveTo>
              <a:arcTo wR="2147636" hR="2147636" stAng="233153" swAng="1236809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D330D-3D75-412E-86A7-9662512E06EB}">
      <dsp:nvSpPr>
        <dsp:cNvPr id="0" name=""/>
        <dsp:cNvSpPr/>
      </dsp:nvSpPr>
      <dsp:spPr>
        <a:xfrm>
          <a:off x="6079212" y="3550727"/>
          <a:ext cx="2421651" cy="1324450"/>
        </a:xfrm>
        <a:prstGeom prst="roundRect">
          <a:avLst/>
        </a:prstGeom>
        <a:solidFill>
          <a:srgbClr val="FF0000"/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цвет </a:t>
          </a:r>
          <a:r>
            <a:rPr lang="ru-RU" sz="2400" b="1" kern="1200" dirty="0" smtClean="0">
              <a:solidFill>
                <a:srgbClr val="FFFF00"/>
              </a:solidFill>
            </a:rPr>
            <a:t>гиперссылок 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6143866" y="3615381"/>
        <a:ext cx="2292343" cy="1195142"/>
      </dsp:txXfrm>
    </dsp:sp>
    <dsp:sp modelId="{E32DD80A-21AA-4CF2-A00B-8D885FB1691F}">
      <dsp:nvSpPr>
        <dsp:cNvPr id="0" name=""/>
        <dsp:cNvSpPr/>
      </dsp:nvSpPr>
      <dsp:spPr>
        <a:xfrm>
          <a:off x="3315315" y="620872"/>
          <a:ext cx="4295273" cy="4295273"/>
        </a:xfrm>
        <a:custGeom>
          <a:avLst/>
          <a:gdLst/>
          <a:ahLst/>
          <a:cxnLst/>
          <a:rect l="0" t="0" r="0" b="0"/>
          <a:pathLst>
            <a:path>
              <a:moveTo>
                <a:pt x="2752960" y="4208201"/>
              </a:moveTo>
              <a:arcTo wR="2147636" hR="2147636" stAng="4417740" swAng="1811668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E6C8-AA82-4C5B-AA13-F94773513E7D}">
      <dsp:nvSpPr>
        <dsp:cNvPr id="0" name=""/>
        <dsp:cNvSpPr/>
      </dsp:nvSpPr>
      <dsp:spPr>
        <a:xfrm>
          <a:off x="2911818" y="3574721"/>
          <a:ext cx="2261741" cy="127646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минимум красного цвета 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2974130" y="3637033"/>
        <a:ext cx="2137117" cy="1151842"/>
      </dsp:txXfrm>
    </dsp:sp>
    <dsp:sp modelId="{456FCD7B-1F83-4057-BCE0-131A97C09686}">
      <dsp:nvSpPr>
        <dsp:cNvPr id="0" name=""/>
        <dsp:cNvSpPr/>
      </dsp:nvSpPr>
      <dsp:spPr>
        <a:xfrm>
          <a:off x="3607820" y="974350"/>
          <a:ext cx="4295273" cy="4295273"/>
        </a:xfrm>
        <a:custGeom>
          <a:avLst/>
          <a:gdLst/>
          <a:ahLst/>
          <a:cxnLst/>
          <a:rect l="0" t="0" r="0" b="0"/>
          <a:pathLst>
            <a:path>
              <a:moveTo>
                <a:pt x="46657" y="2592869"/>
              </a:moveTo>
              <a:arcTo wR="2147636" hR="2147636" stAng="10082105" swAng="1210056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C1EAD-B2CF-4025-A3A1-E31040D0A91E}">
      <dsp:nvSpPr>
        <dsp:cNvPr id="0" name=""/>
        <dsp:cNvSpPr/>
      </dsp:nvSpPr>
      <dsp:spPr>
        <a:xfrm>
          <a:off x="1490379" y="1317119"/>
          <a:ext cx="4488150" cy="1490862"/>
        </a:xfrm>
        <a:prstGeom prst="roundRect">
          <a:avLst/>
        </a:prstGeom>
        <a:solidFill>
          <a:srgbClr val="0070C0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белый на темно-синем,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лимонно-желтый на пурпурном, черный на белом,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rgbClr val="FFFF00"/>
              </a:solidFill>
            </a:rPr>
            <a:t>желтый </a:t>
          </a:r>
          <a:r>
            <a:rPr lang="ru-RU" sz="2000" b="1" kern="1200" dirty="0" smtClean="0">
              <a:solidFill>
                <a:srgbClr val="FFC000"/>
              </a:solidFill>
            </a:rPr>
            <a:t>на</a:t>
          </a:r>
          <a:r>
            <a:rPr lang="ru-RU" sz="2000" b="1" kern="1200" dirty="0" smtClean="0">
              <a:solidFill>
                <a:srgbClr val="FFFF00"/>
              </a:solidFill>
            </a:rPr>
            <a:t> </a:t>
          </a:r>
          <a:r>
            <a:rPr lang="ru-RU" sz="2000" b="1" kern="1200" dirty="0" smtClean="0">
              <a:solidFill>
                <a:srgbClr val="FFC000"/>
              </a:solidFill>
            </a:rPr>
            <a:t>синем.</a:t>
          </a:r>
          <a:endParaRPr lang="ru-RU" sz="2000" b="1" kern="1200" dirty="0">
            <a:solidFill>
              <a:srgbClr val="FFC000"/>
            </a:solidFill>
          </a:endParaRPr>
        </a:p>
      </dsp:txBody>
      <dsp:txXfrm>
        <a:off x="1563157" y="1389897"/>
        <a:ext cx="4342594" cy="1345306"/>
      </dsp:txXfrm>
    </dsp:sp>
    <dsp:sp modelId="{FD2CAED0-1122-483E-9E24-B6C314A5FAE3}">
      <dsp:nvSpPr>
        <dsp:cNvPr id="0" name=""/>
        <dsp:cNvSpPr/>
      </dsp:nvSpPr>
      <dsp:spPr>
        <a:xfrm>
          <a:off x="3629342" y="578569"/>
          <a:ext cx="4295273" cy="4295273"/>
        </a:xfrm>
        <a:custGeom>
          <a:avLst/>
          <a:gdLst/>
          <a:ahLst/>
          <a:cxnLst/>
          <a:rect l="0" t="0" r="0" b="0"/>
          <a:pathLst>
            <a:path>
              <a:moveTo>
                <a:pt x="531078" y="733747"/>
              </a:moveTo>
              <a:arcTo wR="2147636" hR="2147636" stAng="13270433" swAng="1003151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9587A-B065-45E6-BEBE-55DBC8DF7A57}">
      <dsp:nvSpPr>
        <dsp:cNvPr id="0" name=""/>
        <dsp:cNvSpPr/>
      </dsp:nvSpPr>
      <dsp:spPr>
        <a:xfrm rot="10800000">
          <a:off x="607099" y="58742"/>
          <a:ext cx="9166183" cy="1000002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7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Не читайте текс со слайда, а </a:t>
          </a:r>
          <a:r>
            <a:rPr lang="ru-RU" sz="2400" b="1" kern="1200" dirty="0" smtClean="0">
              <a:solidFill>
                <a:schemeClr val="tx1"/>
              </a:solidFill>
            </a:rPr>
            <a:t>комментируйте!!!!!!!!</a:t>
          </a:r>
          <a:endParaRPr lang="ru-RU" sz="2400" b="1" kern="1200" dirty="0"/>
        </a:p>
      </dsp:txBody>
      <dsp:txXfrm rot="10800000">
        <a:off x="857099" y="58742"/>
        <a:ext cx="8916183" cy="1000002"/>
      </dsp:txXfrm>
    </dsp:sp>
    <dsp:sp modelId="{4A0FC094-F81A-49B9-A25F-AA27CA945FC4}">
      <dsp:nvSpPr>
        <dsp:cNvPr id="0" name=""/>
        <dsp:cNvSpPr/>
      </dsp:nvSpPr>
      <dsp:spPr>
        <a:xfrm>
          <a:off x="0" y="0"/>
          <a:ext cx="1088963" cy="100000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1AF5F-FD3D-441A-8BBE-913BE30EF31C}">
      <dsp:nvSpPr>
        <dsp:cNvPr id="0" name=""/>
        <dsp:cNvSpPr/>
      </dsp:nvSpPr>
      <dsp:spPr>
        <a:xfrm rot="10800000">
          <a:off x="651397" y="1323033"/>
          <a:ext cx="9136603" cy="1000002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7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На слайде не более трех </a:t>
          </a:r>
          <a:r>
            <a:rPr lang="ru-RU" sz="2400" b="1" kern="1200" dirty="0" smtClean="0">
              <a:solidFill>
                <a:schemeClr val="tx1"/>
              </a:solidFill>
            </a:rPr>
            <a:t>фактов.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901397" y="1323033"/>
        <a:ext cx="8886603" cy="1000002"/>
      </dsp:txXfrm>
    </dsp:sp>
    <dsp:sp modelId="{B07C717C-ED54-4AC9-91FB-0A1E90EACC1E}">
      <dsp:nvSpPr>
        <dsp:cNvPr id="0" name=""/>
        <dsp:cNvSpPr/>
      </dsp:nvSpPr>
      <dsp:spPr>
        <a:xfrm>
          <a:off x="0" y="1320303"/>
          <a:ext cx="1000002" cy="100000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A7898-5A51-4AA5-849E-C732DEA48563}">
      <dsp:nvSpPr>
        <dsp:cNvPr id="0" name=""/>
        <dsp:cNvSpPr/>
      </dsp:nvSpPr>
      <dsp:spPr>
        <a:xfrm rot="10800000">
          <a:off x="886000" y="2600354"/>
          <a:ext cx="8916755" cy="1000002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 нумерованных и маркированных списках уровень вложения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 глубже двух, не выравнивать по центру.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136000" y="2600354"/>
        <a:ext cx="8666755" cy="1000002"/>
      </dsp:txXfrm>
    </dsp:sp>
    <dsp:sp modelId="{360429E5-1436-4732-82E3-4DF309BB9B98}">
      <dsp:nvSpPr>
        <dsp:cNvPr id="0" name=""/>
        <dsp:cNvSpPr/>
      </dsp:nvSpPr>
      <dsp:spPr>
        <a:xfrm>
          <a:off x="0" y="2490043"/>
          <a:ext cx="1000002" cy="100000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5CBCF-EBBB-40C0-A088-2809BF318362}">
      <dsp:nvSpPr>
        <dsp:cNvPr id="0" name=""/>
        <dsp:cNvSpPr/>
      </dsp:nvSpPr>
      <dsp:spPr>
        <a:xfrm rot="10800000">
          <a:off x="985671" y="3854625"/>
          <a:ext cx="8861310" cy="1000002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7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Используйте краткие лаконичные фразы.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1235671" y="3854625"/>
        <a:ext cx="8611310" cy="1000002"/>
      </dsp:txXfrm>
    </dsp:sp>
    <dsp:sp modelId="{FC00B527-BBE8-4B39-884D-579E503869A0}">
      <dsp:nvSpPr>
        <dsp:cNvPr id="0" name=""/>
        <dsp:cNvSpPr/>
      </dsp:nvSpPr>
      <dsp:spPr>
        <a:xfrm rot="330094">
          <a:off x="-46115" y="3942395"/>
          <a:ext cx="1000002" cy="91397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EF28E-DE9A-43CD-9910-A3B8DE1780F1}">
      <dsp:nvSpPr>
        <dsp:cNvPr id="0" name=""/>
        <dsp:cNvSpPr/>
      </dsp:nvSpPr>
      <dsp:spPr>
        <a:xfrm>
          <a:off x="0" y="0"/>
          <a:ext cx="6596790" cy="541855"/>
        </a:xfrm>
        <a:prstGeom prst="roundRect">
          <a:avLst>
            <a:gd name="adj" fmla="val 10000"/>
          </a:avLst>
        </a:prstGeom>
        <a:solidFill>
          <a:srgbClr val="7030A0"/>
        </a:solidFill>
        <a:ln w="28575">
          <a:solidFill>
            <a:schemeClr val="accent4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latin typeface="+mj-lt"/>
            </a:rPr>
            <a:t>Схемы, таблицы , рисунки – это обязательно!</a:t>
          </a:r>
          <a:endParaRPr lang="ru-RU" sz="2000" b="0" kern="1200" dirty="0">
            <a:solidFill>
              <a:schemeClr val="bg1"/>
            </a:solidFill>
            <a:latin typeface="+mj-lt"/>
          </a:endParaRPr>
        </a:p>
      </dsp:txBody>
      <dsp:txXfrm>
        <a:off x="15870" y="15870"/>
        <a:ext cx="5966300" cy="510115"/>
      </dsp:txXfrm>
    </dsp:sp>
    <dsp:sp modelId="{72B9DAB3-3443-4114-8F8E-283F7CE6356A}">
      <dsp:nvSpPr>
        <dsp:cNvPr id="0" name=""/>
        <dsp:cNvSpPr/>
      </dsp:nvSpPr>
      <dsp:spPr>
        <a:xfrm>
          <a:off x="552481" y="640374"/>
          <a:ext cx="6596790" cy="541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Схемы, таблицы, рисунки – это то, что больше любят!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68351" y="656244"/>
        <a:ext cx="5660363" cy="510115"/>
      </dsp:txXfrm>
    </dsp:sp>
    <dsp:sp modelId="{56FE833D-332D-438B-A59E-388AE451A34B}">
      <dsp:nvSpPr>
        <dsp:cNvPr id="0" name=""/>
        <dsp:cNvSpPr/>
      </dsp:nvSpPr>
      <dsp:spPr>
        <a:xfrm>
          <a:off x="1096716" y="1280749"/>
          <a:ext cx="6596790" cy="54185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Схемы, таблицы, рисунки – это то, что не дает потерять внимание аудитории.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112586" y="1296619"/>
        <a:ext cx="5668609" cy="510115"/>
      </dsp:txXfrm>
    </dsp:sp>
    <dsp:sp modelId="{806483EC-A7F7-4043-8429-7651772A935C}">
      <dsp:nvSpPr>
        <dsp:cNvPr id="0" name=""/>
        <dsp:cNvSpPr/>
      </dsp:nvSpPr>
      <dsp:spPr>
        <a:xfrm>
          <a:off x="1649197" y="1921123"/>
          <a:ext cx="6596790" cy="541855"/>
        </a:xfrm>
        <a:prstGeom prst="roundRect">
          <a:avLst>
            <a:gd name="adj" fmla="val 10000"/>
          </a:avLst>
        </a:prstGeom>
        <a:solidFill>
          <a:srgbClr val="FF0000"/>
        </a:solidFill>
        <a:ln w="28575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Схемы, таблицы, рисунки – это то что позволяет разгрузить текстовый массив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665067" y="1936993"/>
        <a:ext cx="5660363" cy="510115"/>
      </dsp:txXfrm>
    </dsp:sp>
    <dsp:sp modelId="{FCEADA9B-910E-4368-8439-8692B64EEBAF}">
      <dsp:nvSpPr>
        <dsp:cNvPr id="0" name=""/>
        <dsp:cNvSpPr/>
      </dsp:nvSpPr>
      <dsp:spPr>
        <a:xfrm>
          <a:off x="6244584" y="415011"/>
          <a:ext cx="352205" cy="352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323830" y="415011"/>
        <a:ext cx="193713" cy="265034"/>
      </dsp:txXfrm>
    </dsp:sp>
    <dsp:sp modelId="{67485ADF-4ECF-447F-8D0B-067B3CB4E104}">
      <dsp:nvSpPr>
        <dsp:cNvPr id="0" name=""/>
        <dsp:cNvSpPr/>
      </dsp:nvSpPr>
      <dsp:spPr>
        <a:xfrm>
          <a:off x="6797065" y="1055386"/>
          <a:ext cx="352205" cy="352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876311" y="1055386"/>
        <a:ext cx="193713" cy="265034"/>
      </dsp:txXfrm>
    </dsp:sp>
    <dsp:sp modelId="{78F70B65-ED19-48A2-89C6-0105C274A71A}">
      <dsp:nvSpPr>
        <dsp:cNvPr id="0" name=""/>
        <dsp:cNvSpPr/>
      </dsp:nvSpPr>
      <dsp:spPr>
        <a:xfrm>
          <a:off x="7341300" y="1695761"/>
          <a:ext cx="352205" cy="352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420546" y="1695761"/>
        <a:ext cx="193713" cy="265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6221D-84AE-404F-81DA-E65F219B5158}">
      <dsp:nvSpPr>
        <dsp:cNvPr id="0" name=""/>
        <dsp:cNvSpPr/>
      </dsp:nvSpPr>
      <dsp:spPr>
        <a:xfrm>
          <a:off x="0" y="0"/>
          <a:ext cx="4483510" cy="448351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5CA75-4D66-4C25-9ABE-BE3979FCF5E7}">
      <dsp:nvSpPr>
        <dsp:cNvPr id="0" name=""/>
        <dsp:cNvSpPr/>
      </dsp:nvSpPr>
      <dsp:spPr>
        <a:xfrm>
          <a:off x="2241755" y="0"/>
          <a:ext cx="8273845" cy="4483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План</a:t>
          </a:r>
          <a:endParaRPr lang="ru-RU" sz="1800" kern="1200" dirty="0"/>
        </a:p>
      </dsp:txBody>
      <dsp:txXfrm>
        <a:off x="2241755" y="0"/>
        <a:ext cx="8273845" cy="717361"/>
      </dsp:txXfrm>
    </dsp:sp>
    <dsp:sp modelId="{2380A3F5-800D-4FCF-B4A9-7984063F23F2}">
      <dsp:nvSpPr>
        <dsp:cNvPr id="0" name=""/>
        <dsp:cNvSpPr/>
      </dsp:nvSpPr>
      <dsp:spPr>
        <a:xfrm>
          <a:off x="470768" y="717361"/>
          <a:ext cx="3541972" cy="354197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78F42-31BE-4104-B38B-5F0DB3CF7CC4}">
      <dsp:nvSpPr>
        <dsp:cNvPr id="0" name=""/>
        <dsp:cNvSpPr/>
      </dsp:nvSpPr>
      <dsp:spPr>
        <a:xfrm>
          <a:off x="2241755" y="710543"/>
          <a:ext cx="8273845" cy="35556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Ключевые </a:t>
          </a:r>
          <a:r>
            <a:rPr lang="ru-RU" sz="2400" kern="1200" dirty="0" smtClean="0"/>
            <a:t>моменты, количество слайдов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2241755" y="710543"/>
        <a:ext cx="8273845" cy="720123"/>
      </dsp:txXfrm>
    </dsp:sp>
    <dsp:sp modelId="{44FFA2B8-DCFA-4531-852E-4A72AF3C2473}">
      <dsp:nvSpPr>
        <dsp:cNvPr id="0" name=""/>
        <dsp:cNvSpPr/>
      </dsp:nvSpPr>
      <dsp:spPr>
        <a:xfrm>
          <a:off x="941537" y="1434723"/>
          <a:ext cx="2600435" cy="260043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BBDC9-EB6B-467E-BE67-F69C4F212B44}">
      <dsp:nvSpPr>
        <dsp:cNvPr id="0" name=""/>
        <dsp:cNvSpPr/>
      </dsp:nvSpPr>
      <dsp:spPr>
        <a:xfrm>
          <a:off x="2241755" y="1468060"/>
          <a:ext cx="8273845" cy="2533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Необходимые материалы </a:t>
          </a:r>
          <a:r>
            <a:rPr lang="ru-RU" sz="2400" kern="1200" dirty="0" smtClean="0"/>
            <a:t>(фон, текст, рисунки,  схемы и другие).</a:t>
          </a:r>
          <a:endParaRPr lang="ru-RU" sz="2400" u="none" kern="1200" dirty="0"/>
        </a:p>
      </dsp:txBody>
      <dsp:txXfrm>
        <a:off x="2241755" y="1468060"/>
        <a:ext cx="8273845" cy="698968"/>
      </dsp:txXfrm>
    </dsp:sp>
    <dsp:sp modelId="{1D9615C4-ED96-4BB6-B7FF-ABD8B79E65D1}">
      <dsp:nvSpPr>
        <dsp:cNvPr id="0" name=""/>
        <dsp:cNvSpPr/>
      </dsp:nvSpPr>
      <dsp:spPr>
        <a:xfrm>
          <a:off x="1412305" y="2152084"/>
          <a:ext cx="1658898" cy="16588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28E65-70CC-4454-AC93-12724EED3905}">
      <dsp:nvSpPr>
        <dsp:cNvPr id="0" name=""/>
        <dsp:cNvSpPr/>
      </dsp:nvSpPr>
      <dsp:spPr>
        <a:xfrm>
          <a:off x="2241755" y="2065473"/>
          <a:ext cx="8273845" cy="13205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Оформите </a:t>
          </a:r>
          <a:r>
            <a:rPr lang="ru-RU" sz="2400" kern="1200" dirty="0" smtClean="0"/>
            <a:t>презентацию.</a:t>
          </a:r>
          <a:endParaRPr lang="ru-RU" sz="2400" kern="1200" dirty="0"/>
        </a:p>
      </dsp:txBody>
      <dsp:txXfrm>
        <a:off x="2241755" y="2065473"/>
        <a:ext cx="8273845" cy="571062"/>
      </dsp:txXfrm>
    </dsp:sp>
    <dsp:sp modelId="{1E8FA7E8-507A-473F-82E4-2D363226C3C2}">
      <dsp:nvSpPr>
        <dsp:cNvPr id="0" name=""/>
        <dsp:cNvSpPr/>
      </dsp:nvSpPr>
      <dsp:spPr>
        <a:xfrm>
          <a:off x="1883074" y="2869446"/>
          <a:ext cx="717361" cy="71736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C6D0D-3FCB-4710-AEFE-6A569B34926F}">
      <dsp:nvSpPr>
        <dsp:cNvPr id="0" name=""/>
        <dsp:cNvSpPr/>
      </dsp:nvSpPr>
      <dsp:spPr>
        <a:xfrm>
          <a:off x="2241755" y="2869446"/>
          <a:ext cx="8273845" cy="717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Подготовьте и отрепетируйте интересное выступле</a:t>
          </a:r>
          <a:r>
            <a:rPr lang="ru-RU" sz="2600" kern="1200" dirty="0" smtClean="0"/>
            <a:t>ние.</a:t>
          </a:r>
          <a:endParaRPr lang="ru-RU" sz="2600" kern="1200" dirty="0"/>
        </a:p>
      </dsp:txBody>
      <dsp:txXfrm>
        <a:off x="2241755" y="2869446"/>
        <a:ext cx="8273845" cy="717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10D96-DC76-4302-BB99-6F7D8AD0916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B27B1-E89B-4AAE-A84B-25D7ED9E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2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27B1-E89B-4AAE-A84B-25D7ED9EFF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9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27B1-E89B-4AAE-A84B-25D7ED9EFF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1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27B1-E89B-4AAE-A84B-25D7ED9EFF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3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27B1-E89B-4AAE-A84B-25D7ED9EFF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27B1-E89B-4AAE-A84B-25D7ED9EFF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4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1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0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0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7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5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5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4D9-69D7-48F4-B0C7-588AAEF3436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FE1C-5248-4D11-BC23-852FF384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3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3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2.jpeg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1.png"/><Relationship Id="rId14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img22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7741" y="927279"/>
            <a:ext cx="79205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a typeface="Batang" panose="02030600000101010101" pitchFamily="18" charset="-127"/>
              </a:rPr>
              <a:t>Государственное учреждение Ярославской области</a:t>
            </a:r>
          </a:p>
          <a:p>
            <a:pPr algn="ctr"/>
            <a:r>
              <a:rPr lang="ru-RU" sz="2000" b="1" dirty="0" smtClean="0">
                <a:ea typeface="Batang" panose="02030600000101010101" pitchFamily="18" charset="-127"/>
              </a:rPr>
              <a:t> </a:t>
            </a:r>
            <a:r>
              <a:rPr lang="ru-RU" sz="2000" b="1" dirty="0">
                <a:ea typeface="Batang" panose="02030600000101010101" pitchFamily="18" charset="-127"/>
              </a:rPr>
              <a:t>«Рыбинский детский дом»</a:t>
            </a:r>
            <a:br>
              <a:rPr lang="ru-RU" sz="2000" b="1" dirty="0">
                <a:ea typeface="Batang" panose="02030600000101010101" pitchFamily="18" charset="-127"/>
              </a:rPr>
            </a:br>
            <a:r>
              <a:rPr lang="ru-RU" sz="24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7741" y="2009103"/>
            <a:ext cx="8615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ea typeface="Batang" panose="02030600000101010101" pitchFamily="18" charset="-127"/>
              </a:rPr>
              <a:t>Как сделать презентацию </a:t>
            </a:r>
            <a:br>
              <a:rPr lang="ru-RU" sz="5400" b="1" dirty="0">
                <a:solidFill>
                  <a:srgbClr val="002060"/>
                </a:solidFill>
                <a:ea typeface="Batang" panose="02030600000101010101" pitchFamily="18" charset="-127"/>
              </a:rPr>
            </a:br>
            <a:r>
              <a:rPr lang="ru-RU" sz="5400" b="1" dirty="0">
                <a:solidFill>
                  <a:srgbClr val="002060"/>
                </a:solidFill>
                <a:ea typeface="Batang" panose="02030600000101010101" pitchFamily="18" charset="-127"/>
              </a:rPr>
              <a:t>для защиты проекта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964128" y="4382933"/>
            <a:ext cx="37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Batang" panose="02030600000101010101" pitchFamily="18" charset="-127"/>
              </a:rPr>
              <a:t>Выполнила:</a:t>
            </a:r>
          </a:p>
          <a:p>
            <a:r>
              <a:rPr lang="ru-RU" b="1" dirty="0" smtClean="0">
                <a:ea typeface="Batang" panose="02030600000101010101" pitchFamily="18" charset="-127"/>
              </a:rPr>
              <a:t>воспитатель </a:t>
            </a:r>
            <a:r>
              <a:rPr lang="ru-RU" b="1" dirty="0" err="1" smtClean="0">
                <a:ea typeface="Batang" panose="02030600000101010101" pitchFamily="18" charset="-127"/>
              </a:rPr>
              <a:t>Колкунович</a:t>
            </a:r>
            <a:r>
              <a:rPr lang="ru-RU" b="1" dirty="0" smtClean="0">
                <a:ea typeface="Batang" panose="02030600000101010101" pitchFamily="18" charset="-127"/>
              </a:rPr>
              <a:t> В.С</a:t>
            </a:r>
            <a:r>
              <a:rPr lang="ru-RU" b="1" dirty="0" smtClean="0">
                <a:solidFill>
                  <a:srgbClr val="002060"/>
                </a:solidFill>
                <a:ea typeface="Batang" panose="02030600000101010101" pitchFamily="18" charset="-127"/>
              </a:rPr>
              <a:t>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9265" y="5691157"/>
            <a:ext cx="294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Batang" panose="02030600000101010101" pitchFamily="18" charset="-127"/>
              </a:rPr>
              <a:t>Рыбинск, 2021</a:t>
            </a:r>
            <a:r>
              <a:rPr lang="ru-RU" sz="10800" b="1" dirty="0">
                <a:ea typeface="Batang" panose="02030600000101010101" pitchFamily="18" charset="-127"/>
              </a:rPr>
              <a:t/>
            </a:r>
            <a:br>
              <a:rPr lang="ru-RU" sz="10800" b="1" dirty="0">
                <a:ea typeface="Batang" panose="02030600000101010101" pitchFamily="18" charset="-127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2009104"/>
            <a:ext cx="2472524" cy="42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 anchor="t">
            <a:normAutofit fontScale="90000"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Использование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цвета</a:t>
            </a: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endParaRPr lang="ru-RU" sz="4400" dirty="0"/>
          </a:p>
        </p:txBody>
      </p:sp>
      <p:graphicFrame>
        <p:nvGraphicFramePr>
          <p:cNvPr id="33" name="Объект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924436"/>
              </p:ext>
            </p:extLst>
          </p:nvPr>
        </p:nvGraphicFramePr>
        <p:xfrm>
          <a:off x="838200" y="1144588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6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2" y="365125"/>
            <a:ext cx="8958918" cy="7794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Расположение информации на странице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1144588"/>
            <a:ext cx="11269014" cy="5032375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Наиболее важная информация должна располагаться в центре экрана.</a:t>
            </a:r>
          </a:p>
          <a:p>
            <a:r>
              <a:rPr lang="ru-RU" sz="2400" dirty="0"/>
              <a:t>Текс выравнивайте по ширине или левому </a:t>
            </a:r>
            <a:r>
              <a:rPr lang="ru-RU" sz="2400" dirty="0" smtClean="0"/>
              <a:t>краю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/>
              <a:t>Над основной информацией (текст, рисунки) не должна преобладать вспомогательная информация (управляющие кнопки)</a:t>
            </a:r>
          </a:p>
          <a:p>
            <a:endParaRPr lang="ru-RU" sz="2400" dirty="0" smtClean="0"/>
          </a:p>
          <a:p>
            <a:pPr marL="0" lvl="0" indent="0">
              <a:buNone/>
            </a:pPr>
            <a:endParaRPr lang="ru-RU" sz="2400" dirty="0" smtClean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670853" y="5804883"/>
            <a:ext cx="3809855" cy="43646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Рис 2.  Физическая активност</a:t>
            </a:r>
            <a:r>
              <a:rPr lang="ru-RU" sz="2000" dirty="0">
                <a:solidFill>
                  <a:schemeClr val="tx1"/>
                </a:solidFill>
              </a:rPr>
              <a:t>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53" y="2889494"/>
            <a:ext cx="4151953" cy="2844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5" y="3320725"/>
            <a:ext cx="2664780" cy="2985006"/>
          </a:xfrm>
          <a:prstGeom prst="rect">
            <a:avLst/>
          </a:prstGeom>
        </p:spPr>
      </p:pic>
      <p:sp>
        <p:nvSpPr>
          <p:cNvPr id="11" name="Блок-схема: процесс 10"/>
          <p:cNvSpPr/>
          <p:nvPr/>
        </p:nvSpPr>
        <p:spPr>
          <a:xfrm>
            <a:off x="3022925" y="3320725"/>
            <a:ext cx="662384" cy="2985006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Рис. 1  Здоровое пита-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ние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81" y="2866600"/>
            <a:ext cx="1066800" cy="712180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710136" y="5692462"/>
            <a:ext cx="419100" cy="3863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142921" y="5692462"/>
            <a:ext cx="388625" cy="38636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4026310" y="5530645"/>
            <a:ext cx="1504335" cy="775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главную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911213" y="2768456"/>
            <a:ext cx="1002890" cy="2762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58348" y="2866600"/>
            <a:ext cx="573198" cy="266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" y="0"/>
            <a:ext cx="12188792" cy="685980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365125"/>
            <a:ext cx="11307580" cy="90949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Правила использования текстовой </a:t>
            </a:r>
            <a:r>
              <a:rPr lang="ru-RU" sz="4000" b="1" dirty="0" smtClean="0">
                <a:solidFill>
                  <a:srgbClr val="002060"/>
                </a:solidFill>
              </a:rPr>
              <a:t>информации 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093080"/>
              </p:ext>
            </p:extLst>
          </p:nvPr>
        </p:nvGraphicFramePr>
        <p:xfrm>
          <a:off x="609600" y="1274763"/>
          <a:ext cx="107442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6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Способы выделения информации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85456"/>
            <a:ext cx="10515600" cy="4791507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r="1515"/>
          <a:stretch/>
        </p:blipFill>
        <p:spPr>
          <a:xfrm>
            <a:off x="594851" y="1215195"/>
            <a:ext cx="11002297" cy="51320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17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668"/>
          </a:xfrm>
        </p:spPr>
        <p:txBody>
          <a:bodyPr anchor="t">
            <a:normAutofit fontScale="90000"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Шрифты      (40 п)                    </a:t>
            </a:r>
            <a:r>
              <a:rPr lang="ru-RU" sz="4000" b="1" i="1" dirty="0" smtClean="0"/>
              <a:t>Шрифты</a:t>
            </a:r>
            <a:r>
              <a:rPr lang="ru-RU" sz="4000" b="1" dirty="0" smtClean="0"/>
              <a:t>  </a:t>
            </a:r>
            <a:r>
              <a:rPr lang="ru-RU" sz="4400" b="1" dirty="0" smtClean="0"/>
              <a:t>(36 </a:t>
            </a:r>
            <a:r>
              <a:rPr lang="ru-RU" sz="4000" b="1" dirty="0" smtClean="0"/>
              <a:t>п)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978794"/>
            <a:ext cx="11277599" cy="519816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/>
              <a:t>Рекомендуемые </a:t>
            </a:r>
            <a:r>
              <a:rPr lang="ru-RU" sz="2400" b="1" dirty="0"/>
              <a:t>размеры шрифтов</a:t>
            </a:r>
            <a:r>
              <a:rPr lang="ru-RU" sz="2400" dirty="0"/>
              <a:t>: </a:t>
            </a:r>
            <a:endParaRPr lang="ru-RU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-  </a:t>
            </a:r>
            <a:r>
              <a:rPr lang="ru-RU" sz="2400" i="1" dirty="0" smtClean="0"/>
              <a:t>для </a:t>
            </a:r>
            <a:r>
              <a:rPr lang="ru-RU" sz="2400" i="1" dirty="0"/>
              <a:t>заголовков </a:t>
            </a:r>
            <a:r>
              <a:rPr lang="ru-RU" sz="2400" dirty="0"/>
              <a:t>— не менее 32 </a:t>
            </a:r>
            <a:r>
              <a:rPr lang="ru-RU" sz="2400" dirty="0" smtClean="0"/>
              <a:t> </a:t>
            </a:r>
            <a:r>
              <a:rPr lang="ru-RU" sz="2400" dirty="0"/>
              <a:t>и не более </a:t>
            </a:r>
            <a:r>
              <a:rPr lang="ru-RU" sz="2400" dirty="0" smtClean="0"/>
              <a:t>50 пунктов, </a:t>
            </a:r>
            <a:r>
              <a:rPr lang="ru-RU" sz="2400" dirty="0"/>
              <a:t>оптимально — </a:t>
            </a:r>
            <a:r>
              <a:rPr lang="ru-RU" sz="2400" b="1" dirty="0" smtClean="0"/>
              <a:t>36 </a:t>
            </a:r>
            <a:r>
              <a:rPr lang="ru-RU" sz="2400" dirty="0" smtClean="0"/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   -  </a:t>
            </a:r>
            <a:r>
              <a:rPr lang="ru-RU" sz="2400" u="sng" dirty="0" smtClean="0"/>
              <a:t>для </a:t>
            </a:r>
            <a:r>
              <a:rPr lang="ru-RU" sz="2400" u="sng" dirty="0"/>
              <a:t>основного текста </a:t>
            </a:r>
            <a:r>
              <a:rPr lang="ru-RU" sz="2400" dirty="0"/>
              <a:t>— не менее 18 </a:t>
            </a:r>
            <a:r>
              <a:rPr lang="ru-RU" sz="2400" dirty="0" smtClean="0"/>
              <a:t> </a:t>
            </a:r>
            <a:r>
              <a:rPr lang="ru-RU" sz="2400" dirty="0"/>
              <a:t>и не более </a:t>
            </a:r>
            <a:r>
              <a:rPr lang="ru-RU" sz="2400" dirty="0" smtClean="0"/>
              <a:t>32 пунктов, оптимально </a:t>
            </a:r>
            <a:r>
              <a:rPr lang="ru-RU" sz="2400" dirty="0"/>
              <a:t>— </a:t>
            </a:r>
            <a:r>
              <a:rPr lang="ru-RU" sz="2400" b="1" dirty="0" smtClean="0"/>
              <a:t>24;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4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66568" y="2327564"/>
            <a:ext cx="7359445" cy="815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Прописные буквы читаются хуже строчных</a:t>
            </a:r>
            <a:r>
              <a:rPr lang="ru-RU" sz="2400" dirty="0" smtClean="0">
                <a:solidFill>
                  <a:schemeClr val="tx1"/>
                </a:solidFill>
              </a:rPr>
              <a:t>.        </a:t>
            </a:r>
            <a:r>
              <a:rPr lang="ru-RU" sz="2800" dirty="0" smtClean="0">
                <a:solidFill>
                  <a:schemeClr val="tx1"/>
                </a:solidFill>
              </a:rPr>
              <a:t>(24 </a:t>
            </a:r>
            <a:r>
              <a:rPr lang="ru-RU" sz="2400" dirty="0" smtClean="0">
                <a:solidFill>
                  <a:schemeClr val="tx1"/>
                </a:solidFill>
              </a:rPr>
              <a:t>п)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1974" y="3823855"/>
            <a:ext cx="398207" cy="18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" y="3336781"/>
            <a:ext cx="5621371" cy="3357897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7" y="3336781"/>
            <a:ext cx="5229044" cy="32752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578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b="1" dirty="0">
                <a:solidFill>
                  <a:srgbClr val="002060"/>
                </a:solidFill>
              </a:rPr>
              <a:t>Объем информации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9148"/>
            <a:ext cx="10515600" cy="5247815"/>
          </a:xfrm>
        </p:spPr>
        <p:txBody>
          <a:bodyPr/>
          <a:lstStyle/>
          <a:p>
            <a:pPr lvl="0"/>
            <a:endParaRPr lang="ru-RU" sz="2400" dirty="0" smtClean="0"/>
          </a:p>
          <a:p>
            <a:pPr marL="0" lv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6"/>
          <a:stretch/>
        </p:blipFill>
        <p:spPr>
          <a:xfrm>
            <a:off x="351503" y="1116843"/>
            <a:ext cx="11506200" cy="5322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50" y="0"/>
            <a:ext cx="3553701" cy="2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 anchor="t">
            <a:noAutofit/>
          </a:bodyPr>
          <a:lstStyle/>
          <a:p>
            <a:pPr lvl="0"/>
            <a:r>
              <a:rPr lang="ru-RU" sz="4000" b="1" dirty="0">
                <a:solidFill>
                  <a:srgbClr val="002060"/>
                </a:solidFill>
              </a:rPr>
              <a:t>Виды </a:t>
            </a:r>
            <a:r>
              <a:rPr lang="ru-RU" sz="4000" b="1" dirty="0" smtClean="0">
                <a:solidFill>
                  <a:srgbClr val="002060"/>
                </a:solidFill>
              </a:rPr>
              <a:t>слайдов (1)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697" y="1249250"/>
            <a:ext cx="11385755" cy="5225291"/>
          </a:xfrm>
        </p:spPr>
        <p:txBody>
          <a:bodyPr/>
          <a:lstStyle/>
          <a:p>
            <a:pPr lvl="0"/>
            <a:r>
              <a:rPr lang="ru-RU" sz="2400" dirty="0" smtClean="0"/>
              <a:t>Для </a:t>
            </a:r>
            <a:r>
              <a:rPr lang="ru-RU" sz="2400" dirty="0"/>
              <a:t>обеспечения разнообразия следует использовать разные виды </a:t>
            </a:r>
            <a:r>
              <a:rPr lang="ru-RU" sz="2400" dirty="0" smtClean="0"/>
              <a:t>слайдов: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45" y="2768101"/>
            <a:ext cx="3445706" cy="271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3611"/>
          <a:stretch/>
        </p:blipFill>
        <p:spPr>
          <a:xfrm>
            <a:off x="353962" y="2064773"/>
            <a:ext cx="3746766" cy="2620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52" y="2443600"/>
            <a:ext cx="3821044" cy="2718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697" y="5043075"/>
            <a:ext cx="3614031" cy="44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Рис. 3  Слайд текстом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5350" y="5266562"/>
            <a:ext cx="3824746" cy="4424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Рис. 4  Слайд с таблицей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6745" y="5709049"/>
            <a:ext cx="3445705" cy="367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Рис. 5 Слайд с диаграммой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7742" y="585216"/>
            <a:ext cx="10496458" cy="14996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Виды </a:t>
            </a:r>
            <a:r>
              <a:rPr lang="ru-RU" sz="4000" b="1" dirty="0" smtClean="0">
                <a:solidFill>
                  <a:srgbClr val="002060"/>
                </a:solidFill>
              </a:rPr>
              <a:t>слайдов (2)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2" y="1575568"/>
            <a:ext cx="5811616" cy="488422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00" y="764407"/>
            <a:ext cx="5572954" cy="48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697" y="334512"/>
            <a:ext cx="6019009" cy="1243566"/>
          </a:xfrm>
        </p:spPr>
        <p:txBody>
          <a:bodyPr>
            <a:normAutofit/>
          </a:bodyPr>
          <a:lstStyle/>
          <a:p>
            <a:pPr>
              <a:tabLst>
                <a:tab pos="1430338" algn="l"/>
              </a:tabLst>
            </a:pPr>
            <a:r>
              <a:rPr lang="ru-RU" sz="4000" b="1" dirty="0">
                <a:solidFill>
                  <a:srgbClr val="002060"/>
                </a:solidFill>
              </a:rPr>
              <a:t>Пример оформления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титульного листа </a:t>
            </a:r>
            <a:endParaRPr lang="ru-RU" sz="4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6" y="2405861"/>
            <a:ext cx="5608510" cy="4206383"/>
          </a:xfr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51249" r="61889" b="14657"/>
          <a:stretch/>
        </p:blipFill>
        <p:spPr>
          <a:xfrm>
            <a:off x="6698227" y="442452"/>
            <a:ext cx="5096312" cy="268420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Объект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28" y="0"/>
            <a:ext cx="1336521" cy="944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6" y="1187419"/>
            <a:ext cx="1316294" cy="131629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86697" y="2654710"/>
            <a:ext cx="5088193" cy="11208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общеобразовательная школа №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860026" y="3318387"/>
            <a:ext cx="5493774" cy="81612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Название 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5860026" y="4380271"/>
            <a:ext cx="5493774" cy="633351"/>
          </a:xfrm>
          <a:prstGeom prst="leftArrow">
            <a:avLst/>
          </a:prstGeom>
          <a:solidFill>
            <a:srgbClr val="E4CA8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Название </a:t>
            </a:r>
            <a:r>
              <a:rPr lang="ru-RU" b="1" dirty="0" smtClean="0">
                <a:solidFill>
                  <a:schemeClr val="tx1"/>
                </a:solidFill>
              </a:rPr>
              <a:t>проекта, тип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5860026" y="5073445"/>
            <a:ext cx="5493774" cy="688768"/>
          </a:xfrm>
          <a:prstGeom prst="leftArrow">
            <a:avLst/>
          </a:prstGeom>
          <a:solidFill>
            <a:srgbClr val="ACD42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Автор, руководитель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5860026" y="5728794"/>
            <a:ext cx="5493774" cy="613012"/>
          </a:xfrm>
          <a:prstGeom prst="leftArrow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Город,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6" y="5116938"/>
            <a:ext cx="1535076" cy="139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3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32406" cy="8357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Графическая информация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155019"/>
              </p:ext>
            </p:extLst>
          </p:nvPr>
        </p:nvGraphicFramePr>
        <p:xfrm>
          <a:off x="4232788" y="1578078"/>
          <a:ext cx="7403690" cy="473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4496" r="24873"/>
          <a:stretch/>
        </p:blipFill>
        <p:spPr>
          <a:xfrm>
            <a:off x="235975" y="3200400"/>
            <a:ext cx="1784554" cy="2536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6853" y="3200400"/>
            <a:ext cx="1637072" cy="253672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0942" y="1238865"/>
            <a:ext cx="2743200" cy="15226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Используйте прозрачный фон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607771438"/>
              </p:ext>
            </p:extLst>
          </p:nvPr>
        </p:nvGraphicFramePr>
        <p:xfrm>
          <a:off x="3744451" y="1342105"/>
          <a:ext cx="8245988" cy="24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Объект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89226"/>
            <a:ext cx="4360606" cy="24282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502550">
            <a:off x="6941573" y="4969940"/>
            <a:ext cx="2669458" cy="56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Образец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636041">
            <a:off x="9367467" y="1214321"/>
            <a:ext cx="2808323" cy="9858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рекомендуется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резкий </a:t>
            </a:r>
            <a:r>
              <a:rPr lang="ru-RU" b="1" dirty="0" smtClean="0">
                <a:solidFill>
                  <a:schemeClr val="tx1"/>
                </a:solidFill>
              </a:rPr>
              <a:t>контраст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219" y="5737123"/>
            <a:ext cx="3598607" cy="7803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Избегайте рисунков, не несущих смысловой нагрузки.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Объект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943">
            <a:off x="9351257" y="378018"/>
            <a:ext cx="1336521" cy="8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42009"/>
            <a:ext cx="10515600" cy="1248679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Что такое </a:t>
            </a:r>
            <a:r>
              <a:rPr lang="ru-RU" sz="4000" b="1" dirty="0" smtClean="0">
                <a:solidFill>
                  <a:srgbClr val="002060"/>
                </a:solidFill>
              </a:rPr>
              <a:t>проект</a:t>
            </a:r>
            <a:r>
              <a:rPr lang="ru-RU" sz="4000" b="1" dirty="0">
                <a:solidFill>
                  <a:srgbClr val="002060"/>
                </a:solidFill>
              </a:rPr>
              <a:t>?           </a:t>
            </a:r>
            <a:r>
              <a:rPr lang="ru-RU" sz="4000" b="1" dirty="0" smtClean="0">
                <a:solidFill>
                  <a:srgbClr val="FF0000"/>
                </a:solidFill>
              </a:rPr>
              <a:t>Замысел</a:t>
            </a:r>
            <a:r>
              <a:rPr lang="ru-RU" sz="4000" b="1" dirty="0">
                <a:solidFill>
                  <a:srgbClr val="FF0000"/>
                </a:solidFill>
              </a:rPr>
              <a:t>, план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519706"/>
            <a:ext cx="10515600" cy="465725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cs typeface="Arial" panose="020B0604020202020204" pitchFamily="34" charset="0"/>
              </a:rPr>
              <a:t>Педагогический </a:t>
            </a:r>
            <a:r>
              <a:rPr lang="ru-RU" b="1" dirty="0">
                <a:cs typeface="Arial" panose="020B0604020202020204" pitchFamily="34" charset="0"/>
              </a:rPr>
              <a:t>проект </a:t>
            </a:r>
            <a:r>
              <a:rPr lang="ru-RU" dirty="0">
                <a:cs typeface="Arial" panose="020B0604020202020204" pitchFamily="34" charset="0"/>
              </a:rPr>
              <a:t>- </a:t>
            </a:r>
            <a:r>
              <a:rPr lang="ru-RU" sz="2400" dirty="0">
                <a:cs typeface="Arial" panose="020B0604020202020204" pitchFamily="34" charset="0"/>
              </a:rPr>
              <a:t>это совокупность операций, реализуемых педагогом для достижения определенных образовательных целей и задач, решения </a:t>
            </a:r>
            <a:r>
              <a:rPr lang="ru-RU" sz="2400" dirty="0" smtClean="0">
                <a:cs typeface="Arial" panose="020B0604020202020204" pitchFamily="34" charset="0"/>
              </a:rPr>
              <a:t>проблем и получение результата.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9603497" y="757451"/>
            <a:ext cx="502276" cy="2704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7" y="3274142"/>
            <a:ext cx="5697959" cy="320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 rot="21053583">
            <a:off x="1763499" y="4621504"/>
            <a:ext cx="416218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Социально-педагогический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проект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+mj-lt"/>
              </a:rPr>
            </a:br>
            <a:r>
              <a:rPr lang="ru-RU" sz="2400" b="1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«Домашняя кухня»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+mj-lt"/>
              </a:rPr>
            </a:br>
            <a:r>
              <a:rPr lang="ru-RU" sz="1100" b="1" dirty="0" smtClean="0"/>
              <a:t>долгосрочный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 rot="21069821">
            <a:off x="1689179" y="4013529"/>
            <a:ext cx="40766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Государственное Учреждение Ярославской Области</a:t>
            </a:r>
            <a:br>
              <a:rPr lang="ru-RU" sz="1100" b="1" dirty="0"/>
            </a:br>
            <a:r>
              <a:rPr lang="ru-RU" sz="1100" b="1" dirty="0"/>
              <a:t> «Рыбинский детский   дом»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972099">
            <a:off x="4065317" y="5238112"/>
            <a:ext cx="191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Автор: </a:t>
            </a:r>
            <a:r>
              <a:rPr lang="ru-RU" sz="1000" b="1" dirty="0" err="1"/>
              <a:t>Колкунович</a:t>
            </a:r>
            <a:r>
              <a:rPr lang="ru-RU" sz="1000" b="1" dirty="0"/>
              <a:t> В.С.,</a:t>
            </a:r>
          </a:p>
          <a:p>
            <a:r>
              <a:rPr lang="ru-RU" sz="1000" b="1" dirty="0"/>
              <a:t>воспитатель</a:t>
            </a:r>
            <a:endParaRPr lang="ru-RU" sz="1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69" y="3274142"/>
            <a:ext cx="4625131" cy="340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2998" b="8990"/>
          <a:stretch/>
        </p:blipFill>
        <p:spPr>
          <a:xfrm>
            <a:off x="10457646" y="169828"/>
            <a:ext cx="1520168" cy="144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5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094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Анимация и звук  - средство привлечения и удержания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внимания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740310"/>
            <a:ext cx="10515600" cy="44366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 Анимационные </a:t>
            </a:r>
            <a:r>
              <a:rPr lang="ru-RU" sz="2400" dirty="0"/>
              <a:t>эффекты </a:t>
            </a:r>
            <a:r>
              <a:rPr lang="ru-RU" sz="2400" dirty="0" smtClean="0"/>
              <a:t>используют для </a:t>
            </a:r>
            <a:r>
              <a:rPr lang="ru-RU" sz="2400" dirty="0"/>
              <a:t>демонстрации динамики развития какого-либо процесса. 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Анимация – не развлечение, а средство передачи информации.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Фоновая музыка должна </a:t>
            </a:r>
            <a:r>
              <a:rPr lang="ru-RU" sz="2400" dirty="0"/>
              <a:t>отражать суть темы </a:t>
            </a:r>
            <a:r>
              <a:rPr lang="ru-RU" sz="2400" dirty="0" smtClean="0"/>
              <a:t>презентации,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не  </a:t>
            </a:r>
            <a:r>
              <a:rPr lang="ru-RU" sz="2400" dirty="0"/>
              <a:t>отвлекать внимание слушателей и не заглушать слова докладчика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7569" y="3429000"/>
            <a:ext cx="2109021" cy="31119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12606" y="4167495"/>
            <a:ext cx="8134963" cy="14453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Можно привлечь внимание слушателей,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используя интересные факты, графические изображения, особенно в начале и в конце выступления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17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83477" cy="69094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Примеры </a:t>
            </a:r>
            <a:r>
              <a:rPr lang="ru-RU" sz="4000" b="1" dirty="0" smtClean="0">
                <a:solidFill>
                  <a:srgbClr val="002060"/>
                </a:solidFill>
              </a:rPr>
              <a:t>оформления </a:t>
            </a:r>
            <a:r>
              <a:rPr lang="ru-RU" sz="4000" b="1" dirty="0">
                <a:solidFill>
                  <a:srgbClr val="002060"/>
                </a:solidFill>
              </a:rPr>
              <a:t>слайда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" y="1297858"/>
            <a:ext cx="5693629" cy="52939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01025" y="6135329"/>
            <a:ext cx="945330" cy="309716"/>
          </a:xfrm>
          <a:prstGeom prst="rect">
            <a:avLst/>
          </a:prstGeom>
          <a:solidFill>
            <a:srgbClr val="9C9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13" y="1297858"/>
            <a:ext cx="5800443" cy="5293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2" y="929148"/>
            <a:ext cx="1946787" cy="14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1731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Этапы создания </a:t>
            </a:r>
            <a:r>
              <a:rPr lang="ru-RU" sz="4000" b="1" dirty="0" smtClean="0">
                <a:solidFill>
                  <a:srgbClr val="002060"/>
                </a:solidFill>
              </a:rPr>
              <a:t>презентации проекта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919052"/>
              </p:ext>
            </p:extLst>
          </p:nvPr>
        </p:nvGraphicFramePr>
        <p:xfrm>
          <a:off x="366251" y="1548582"/>
          <a:ext cx="10515600" cy="448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639962" y="5176684"/>
            <a:ext cx="8241890" cy="8554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</a:rPr>
              <a:t>Последний пункт часто игнорируется, хотя именно от устного выступления во многом зависит успех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5971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План </a:t>
            </a:r>
            <a:r>
              <a:rPr lang="ru-RU" sz="4000" b="1" dirty="0" smtClean="0">
                <a:solidFill>
                  <a:srgbClr val="002060"/>
                </a:solidFill>
              </a:rPr>
              <a:t>презентации проекта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 r="-756" b="3379"/>
          <a:stretch/>
        </p:blipFill>
        <p:spPr>
          <a:xfrm>
            <a:off x="255639" y="1297859"/>
            <a:ext cx="9645445" cy="5132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88378" y="6046839"/>
            <a:ext cx="2004551" cy="368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1078" r="21078" b="361"/>
          <a:stretch/>
        </p:blipFill>
        <p:spPr>
          <a:xfrm>
            <a:off x="9674942" y="1297859"/>
            <a:ext cx="2300749" cy="51324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5187" y="4527755"/>
            <a:ext cx="3052916" cy="1047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3. Актуальность, цели, задачи</a:t>
            </a:r>
            <a:endParaRPr lang="ru-RU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7717" y="4513007"/>
            <a:ext cx="2536723" cy="1519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5. Заключение, выводы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1243" y="3510116"/>
            <a:ext cx="2724763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06929" y="3067665"/>
            <a:ext cx="2286000" cy="1150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6. Источники, глоссарий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Оформление списка литературы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460090"/>
            <a:ext cx="10515600" cy="4716873"/>
          </a:xfrm>
        </p:spPr>
        <p:txBody>
          <a:bodyPr/>
          <a:lstStyle/>
          <a:p>
            <a:r>
              <a:rPr lang="ru-RU" dirty="0" smtClean="0"/>
              <a:t>Соблюдайте авторские права.</a:t>
            </a:r>
          </a:p>
          <a:p>
            <a:r>
              <a:rPr lang="ru-RU" dirty="0" smtClean="0"/>
              <a:t>Размещайте в презентации ссылки на источники использованных материалов  </a:t>
            </a:r>
            <a:r>
              <a:rPr lang="en-US" dirty="0" smtClean="0">
                <a:hlinkClick r:id="rId3" action="ppaction://hlinkfile"/>
              </a:rPr>
              <a:t>img22.jpg</a:t>
            </a:r>
            <a:endParaRPr lang="ru-RU" dirty="0" smtClean="0"/>
          </a:p>
          <a:p>
            <a:r>
              <a:rPr lang="ru-RU" dirty="0" smtClean="0"/>
              <a:t>Располагайте список литературы в алфавитном порядке. 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42" y="3493242"/>
            <a:ext cx="4536358" cy="302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2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Что делать не </a:t>
            </a:r>
            <a:r>
              <a:rPr lang="ru-RU" sz="4000" b="1" dirty="0" smtClean="0">
                <a:solidFill>
                  <a:srgbClr val="FF0000"/>
                </a:solidFill>
              </a:rPr>
              <a:t>стоит….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91" y="214644"/>
            <a:ext cx="2864873" cy="32143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3" y="3250059"/>
            <a:ext cx="2912471" cy="3244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53" y="2886693"/>
            <a:ext cx="2896212" cy="32143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3" y="2659879"/>
            <a:ext cx="3155803" cy="3244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41" y="3178672"/>
            <a:ext cx="2864873" cy="32143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8426" y="1411258"/>
            <a:ext cx="6017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698" y="1295069"/>
            <a:ext cx="765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Не накладывать изображения друг на друга.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</a:t>
            </a:r>
            <a:r>
              <a:rPr lang="ru-RU" sz="2400" b="1" dirty="0"/>
              <a:t>размещать много рисунков на одном слайде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мельчите.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57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4181" y="1356852"/>
            <a:ext cx="11267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64848"/>
            <a:ext cx="3620730" cy="40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3157" y="365126"/>
            <a:ext cx="11349497" cy="60645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Отличительные особенности </a:t>
            </a:r>
            <a:r>
              <a:rPr lang="ru-RU" sz="4000" b="1" dirty="0" smtClean="0">
                <a:solidFill>
                  <a:srgbClr val="002060"/>
                </a:solidFill>
              </a:rPr>
              <a:t>проектов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7578" y="1120462"/>
            <a:ext cx="5628068" cy="50565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Проект педагогов - </a:t>
            </a:r>
            <a:r>
              <a:rPr lang="ru-RU" sz="2400" dirty="0"/>
              <a:t>это </a:t>
            </a:r>
            <a:r>
              <a:rPr lang="ru-RU" sz="2400" dirty="0" smtClean="0"/>
              <a:t>деятельность,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где </a:t>
            </a:r>
            <a:r>
              <a:rPr lang="ru-RU" sz="2400" dirty="0"/>
              <a:t>субъектом является педагог, а дети организуются им на </a:t>
            </a:r>
            <a:r>
              <a:rPr lang="ru-RU" sz="2400" dirty="0" smtClean="0"/>
              <a:t>различные </a:t>
            </a:r>
            <a:r>
              <a:rPr lang="ru-RU" sz="2400" dirty="0"/>
              <a:t>придуманные мероприятия. 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019800" y="1120462"/>
            <a:ext cx="5854520" cy="50565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Детский </a:t>
            </a:r>
            <a:r>
              <a:rPr lang="ru-RU" sz="2400" b="1" dirty="0" smtClean="0"/>
              <a:t>проект - </a:t>
            </a:r>
            <a:r>
              <a:rPr lang="ru-RU" sz="2400" dirty="0"/>
              <a:t>тоже </a:t>
            </a:r>
            <a:r>
              <a:rPr lang="ru-RU" sz="2400" dirty="0" smtClean="0"/>
              <a:t>организуется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педагогом</a:t>
            </a:r>
            <a:r>
              <a:rPr lang="ru-RU" sz="2400" dirty="0"/>
              <a:t>, но субъектами деятельности </a:t>
            </a:r>
            <a:r>
              <a:rPr lang="ru-RU" sz="2400" dirty="0" smtClean="0"/>
              <a:t> выступают воспитанники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5" y="2984484"/>
            <a:ext cx="4691119" cy="3389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57" y="2586278"/>
            <a:ext cx="2586260" cy="2987899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1" r="1" b="27605"/>
          <a:stretch/>
        </p:blipFill>
        <p:spPr>
          <a:xfrm>
            <a:off x="9235594" y="3473519"/>
            <a:ext cx="2654008" cy="29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86" y="0"/>
            <a:ext cx="12258541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78426" y="258763"/>
            <a:ext cx="5294671" cy="9461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Проект - это  «шесть П»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4930999" y="3187453"/>
            <a:ext cx="2425314" cy="2080005"/>
          </a:xfrm>
          <a:prstGeom prst="flowChartConnector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Проект-портфолио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152334" y="2202287"/>
            <a:ext cx="2436721" cy="1519133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Проектиро-вание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137512" y="1997852"/>
            <a:ext cx="2950989" cy="1723568"/>
          </a:xfrm>
          <a:prstGeom prst="flowChartConnector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Презентация</a:t>
            </a:r>
            <a:endParaRPr lang="ru-RU" sz="2400" b="1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1889900" y="4663663"/>
            <a:ext cx="2643464" cy="1685621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родукт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48922" y="4719537"/>
            <a:ext cx="3010575" cy="162974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Поиск </a:t>
            </a:r>
            <a:r>
              <a:rPr lang="ru-RU" sz="2400" b="1" dirty="0" smtClean="0">
                <a:solidFill>
                  <a:schemeClr val="tx1"/>
                </a:solidFill>
              </a:rPr>
              <a:t>информации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5" name="Стрелка влево 54"/>
          <p:cNvSpPr/>
          <p:nvPr/>
        </p:nvSpPr>
        <p:spPr>
          <a:xfrm rot="1691000">
            <a:off x="3892041" y="3415623"/>
            <a:ext cx="1236723" cy="231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91707" y="2687099"/>
            <a:ext cx="167425" cy="50035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9740473">
            <a:off x="7218963" y="3579201"/>
            <a:ext cx="1207910" cy="18883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416767" flipV="1">
            <a:off x="7103375" y="5026471"/>
            <a:ext cx="1400006" cy="15973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008554">
            <a:off x="4269025" y="4788409"/>
            <a:ext cx="827175" cy="22514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884521" y="1015505"/>
            <a:ext cx="2711439" cy="16435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Проблема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3944" y="365125"/>
            <a:ext cx="10709856" cy="8970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Что такое презентация?</a:t>
            </a:r>
            <a:endParaRPr lang="ru-RU" sz="4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3944" y="1146220"/>
            <a:ext cx="11294770" cy="50307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cs typeface="Arial" panose="020B0604020202020204" pitchFamily="34" charset="0"/>
              </a:rPr>
              <a:t>Презентация</a:t>
            </a:r>
            <a:r>
              <a:rPr lang="ru-RU" sz="2400" dirty="0">
                <a:cs typeface="Arial" panose="020B0604020202020204" pitchFamily="34" charset="0"/>
              </a:rPr>
              <a:t> - это </a:t>
            </a:r>
            <a:r>
              <a:rPr lang="ru-RU" sz="2400" dirty="0" smtClean="0">
                <a:cs typeface="Arial" panose="020B0604020202020204" pitchFamily="34" charset="0"/>
              </a:rPr>
              <a:t>набор слайдов, содержащих информацию на определенную тему.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cs typeface="Arial" panose="020B0604020202020204" pitchFamily="34" charset="0"/>
              </a:rPr>
              <a:t>Цель презентации </a:t>
            </a:r>
            <a:r>
              <a:rPr lang="ru-RU" sz="2400" dirty="0">
                <a:cs typeface="Arial" panose="020B0604020202020204" pitchFamily="34" charset="0"/>
              </a:rPr>
              <a:t>– донести до целевой </a:t>
            </a:r>
            <a:r>
              <a:rPr lang="ru-RU" sz="2400" dirty="0" smtClean="0">
                <a:cs typeface="Arial" panose="020B0604020202020204" pitchFamily="34" charset="0"/>
              </a:rPr>
              <a:t>аудитории полноценную </a:t>
            </a:r>
            <a:r>
              <a:rPr lang="ru-RU" sz="2400" dirty="0">
                <a:cs typeface="Arial" panose="020B0604020202020204" pitchFamily="34" charset="0"/>
              </a:rPr>
              <a:t>информацию об объекте в удобной </a:t>
            </a:r>
            <a:r>
              <a:rPr lang="ru-RU" sz="2400" dirty="0" smtClean="0">
                <a:cs typeface="Arial" panose="020B0604020202020204" pitchFamily="34" charset="0"/>
              </a:rPr>
              <a:t>форме.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9475" y="3487730"/>
            <a:ext cx="2331077" cy="1828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Технические средства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1040" y="2392202"/>
            <a:ext cx="5356783" cy="7006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Статичная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 </a:t>
            </a:r>
            <a:r>
              <a:rPr lang="ru-RU" sz="2400" dirty="0">
                <a:solidFill>
                  <a:schemeClr val="tx1"/>
                </a:solidFill>
              </a:rPr>
              <a:t>картинки и текст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5121" y="3212223"/>
            <a:ext cx="5356783" cy="5670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Анимированная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анима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ция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1040" y="4797529"/>
            <a:ext cx="5356784" cy="61923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Мультимедийная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анимация,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графика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1040" y="5567972"/>
            <a:ext cx="5356783" cy="68593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</a:rPr>
              <a:t>3D-презентации</a:t>
            </a:r>
            <a:r>
              <a:rPr lang="ru-RU" sz="2400" dirty="0">
                <a:solidFill>
                  <a:schemeClr val="tx1"/>
                </a:solidFill>
              </a:rPr>
              <a:t> - трехмерная графика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и анимация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5120" y="3892881"/>
            <a:ext cx="5356783" cy="59627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Видео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- видеофильм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580552" y="4188542"/>
            <a:ext cx="784568" cy="3645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580552" y="3529395"/>
            <a:ext cx="759298" cy="29445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1" idx="1"/>
          </p:cNvCxnSpPr>
          <p:nvPr/>
        </p:nvCxnSpPr>
        <p:spPr>
          <a:xfrm>
            <a:off x="2580552" y="4862831"/>
            <a:ext cx="800488" cy="24431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605823" y="5308461"/>
            <a:ext cx="759297" cy="4876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605823" y="2943711"/>
            <a:ext cx="775217" cy="4986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t="3580" r="15998" b="-789"/>
          <a:stretch/>
        </p:blipFill>
        <p:spPr>
          <a:xfrm flipH="1">
            <a:off x="9261985" y="3642853"/>
            <a:ext cx="2676728" cy="3191098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9381766" y="2043225"/>
            <a:ext cx="2254367" cy="1320969"/>
          </a:xfrm>
          <a:prstGeom prst="wedgeRoundRectCallout">
            <a:avLst>
              <a:gd name="adj1" fmla="val -4762"/>
              <a:gd name="adj2" fmla="val 7478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Презентация – витрина </a:t>
            </a:r>
            <a:r>
              <a:rPr lang="ru-RU" sz="2000" b="1" dirty="0" smtClean="0">
                <a:solidFill>
                  <a:srgbClr val="002060"/>
                </a:solidFill>
              </a:rPr>
              <a:t>проекта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Общие требования к оформлению презентации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0456" y="1287886"/>
            <a:ext cx="11732653" cy="5267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Презентация – это Ваш творческий проект.</a:t>
            </a: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9787" y="2002271"/>
            <a:ext cx="4275786" cy="7856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Презентация должна: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128" y="2432474"/>
            <a:ext cx="3215641" cy="1843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соответствовать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конкретной </a:t>
            </a:r>
            <a:r>
              <a:rPr lang="ru-RU" sz="2400" dirty="0">
                <a:solidFill>
                  <a:schemeClr val="tx1"/>
                </a:solidFill>
              </a:rPr>
              <a:t>теме и </a:t>
            </a:r>
            <a:r>
              <a:rPr lang="ru-RU" sz="2400" dirty="0" smtClean="0">
                <a:solidFill>
                  <a:schemeClr val="tx1"/>
                </a:solidFill>
              </a:rPr>
              <a:t>цели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6032" y="4507606"/>
            <a:ext cx="3187631" cy="173864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увлекать, запоминаться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8408831" y="4507606"/>
            <a:ext cx="3207913" cy="15841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соответствовать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правилам </a:t>
            </a:r>
            <a:r>
              <a:rPr lang="ru-RU" sz="2400" dirty="0">
                <a:solidFill>
                  <a:schemeClr val="tx1"/>
                </a:solidFill>
              </a:rPr>
              <a:t>оформления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04349" y="2653049"/>
            <a:ext cx="3254062" cy="1455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ыть минимум </a:t>
            </a:r>
            <a:r>
              <a:rPr lang="ru-RU" sz="2400" dirty="0">
                <a:solidFill>
                  <a:schemeClr val="tx1"/>
                </a:solidFill>
              </a:rPr>
              <a:t>загружена чем-то </a:t>
            </a:r>
            <a:r>
              <a:rPr lang="ru-RU" sz="2400" dirty="0" smtClean="0">
                <a:solidFill>
                  <a:schemeClr val="tx1"/>
                </a:solidFill>
              </a:rPr>
              <a:t>лишним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7758" y="5043054"/>
            <a:ext cx="3245476" cy="1203199"/>
          </a:xfrm>
          <a:prstGeom prst="rect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Орфография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правописание!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756026" y="2916576"/>
            <a:ext cx="579549" cy="201007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>
            <a:stCxn id="8" idx="1"/>
          </p:cNvCxnSpPr>
          <p:nvPr/>
        </p:nvCxnSpPr>
        <p:spPr>
          <a:xfrm flipH="1">
            <a:off x="3397532" y="2395077"/>
            <a:ext cx="462255" cy="45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698246" y="2796579"/>
            <a:ext cx="752168" cy="221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  <a:endCxn id="13" idx="1"/>
          </p:cNvCxnSpPr>
          <p:nvPr/>
        </p:nvCxnSpPr>
        <p:spPr>
          <a:xfrm>
            <a:off x="8135573" y="2395077"/>
            <a:ext cx="845322" cy="47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536426" y="2866175"/>
            <a:ext cx="1444469" cy="184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3" y="365126"/>
            <a:ext cx="11415251" cy="8884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Стиль </a:t>
            </a:r>
            <a:r>
              <a:rPr lang="ru-RU" sz="4000" b="1" dirty="0" smtClean="0">
                <a:solidFill>
                  <a:srgbClr val="002060"/>
                </a:solidFill>
              </a:rPr>
              <a:t>презентации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Например: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        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4481" r="4683" b="5322"/>
          <a:stretch/>
        </p:blipFill>
        <p:spPr>
          <a:xfrm>
            <a:off x="194662" y="1253614"/>
            <a:ext cx="11840021" cy="5456901"/>
          </a:xfrm>
        </p:spPr>
      </p:pic>
    </p:spTree>
    <p:extLst>
      <p:ext uri="{BB962C8B-B14F-4D97-AF65-F5344CB8AC3E}">
        <p14:creationId xmlns:p14="http://schemas.microsoft.com/office/powerpoint/2010/main" val="3224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Фон презентации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3645"/>
            <a:ext cx="10515600" cy="4863318"/>
          </a:xfrm>
        </p:spPr>
        <p:txBody>
          <a:bodyPr/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/>
              <a:t> 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1" y="3595679"/>
            <a:ext cx="3695699" cy="2950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52" y="3567448"/>
            <a:ext cx="3677994" cy="2950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64" y="3536923"/>
            <a:ext cx="3433829" cy="2950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43" y="3567448"/>
            <a:ext cx="3589448" cy="29330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1217" y="4288665"/>
            <a:ext cx="27539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Образец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Образец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3346" y="3982996"/>
            <a:ext cx="3013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Образец</a:t>
            </a:r>
          </a:p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Образец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Образец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8552645" y="3982995"/>
            <a:ext cx="2360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Образец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Образец</a:t>
            </a:r>
          </a:p>
          <a:p>
            <a:pPr algn="ctr"/>
            <a:r>
              <a:rPr lang="ru-RU" sz="3600" b="1" dirty="0" smtClean="0"/>
              <a:t>Образец</a:t>
            </a:r>
            <a:endParaRPr lang="ru-RU" sz="3600" b="1" dirty="0"/>
          </a:p>
        </p:txBody>
      </p:sp>
      <p:sp>
        <p:nvSpPr>
          <p:cNvPr id="14" name="Овал 13"/>
          <p:cNvSpPr/>
          <p:nvPr/>
        </p:nvSpPr>
        <p:spPr>
          <a:xfrm>
            <a:off x="900431" y="1366445"/>
            <a:ext cx="3015819" cy="15242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Холодные тона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17099" y="1366445"/>
            <a:ext cx="3118851" cy="168647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Одинаковый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60895" y="1519779"/>
            <a:ext cx="3255136" cy="13809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Способствовать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читаемости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792154" y="825966"/>
            <a:ext cx="1713071" cy="9996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5225" y="889731"/>
            <a:ext cx="1181550" cy="59537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56161" y="852587"/>
            <a:ext cx="3685083" cy="69548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2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a typeface="Cambria Math" panose="02040503050406030204" pitchFamily="18" charset="0"/>
              </a:rPr>
              <a:t>Заголовки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Заголовки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76" y="1098514"/>
            <a:ext cx="10958848" cy="5096308"/>
          </a:xfrm>
        </p:spPr>
        <p:txBody>
          <a:bodyPr/>
          <a:lstStyle/>
          <a:p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50" y="3952510"/>
            <a:ext cx="4694850" cy="2757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2" y="3864336"/>
            <a:ext cx="4860593" cy="28967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14" y="3039068"/>
            <a:ext cx="1650531" cy="1650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25" y="3429000"/>
            <a:ext cx="1536014" cy="1086730"/>
          </a:xfrm>
          <a:prstGeom prst="rect">
            <a:avLst/>
          </a:prstGeom>
        </p:spPr>
      </p:pic>
      <p:sp>
        <p:nvSpPr>
          <p:cNvPr id="16" name="Блок-схема: процесс 15"/>
          <p:cNvSpPr/>
          <p:nvPr/>
        </p:nvSpPr>
        <p:spPr>
          <a:xfrm>
            <a:off x="838201" y="1551703"/>
            <a:ext cx="3483076" cy="36022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Главная </a:t>
            </a:r>
            <a:r>
              <a:rPr lang="ru-RU" sz="2400" dirty="0">
                <a:solidFill>
                  <a:srgbClr val="002060"/>
                </a:solidFill>
              </a:rPr>
              <a:t>мысль </a:t>
            </a:r>
            <a:r>
              <a:rPr lang="ru-RU" sz="2400" dirty="0" smtClean="0">
                <a:solidFill>
                  <a:srgbClr val="002060"/>
                </a:solidFill>
              </a:rPr>
              <a:t>слайда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616245" y="1515992"/>
            <a:ext cx="7327294" cy="104493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</a:rPr>
              <a:t>Каждый слайд должен иметь свой заголовок, если надо повторить, номеруйте (1), (2) и т.д.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610464" y="2716408"/>
            <a:ext cx="7548599" cy="712591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Точку в конце не ставить, знаки препинания сохранять.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38200" y="1798005"/>
            <a:ext cx="371761" cy="2174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668739" y="3460228"/>
            <a:ext cx="1088915" cy="738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99" y="333897"/>
            <a:ext cx="589276" cy="4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753</Words>
  <Application>Microsoft Office PowerPoint</Application>
  <PresentationFormat>Широкоэкранный</PresentationFormat>
  <Paragraphs>166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Batang</vt:lpstr>
      <vt:lpstr>Arial</vt:lpstr>
      <vt:lpstr>Arial Black</vt:lpstr>
      <vt:lpstr>Calibri</vt:lpstr>
      <vt:lpstr>Calibri Light</vt:lpstr>
      <vt:lpstr>Cambria Math</vt:lpstr>
      <vt:lpstr>Тема Office</vt:lpstr>
      <vt:lpstr>Презентация PowerPoint</vt:lpstr>
      <vt:lpstr>Что такое проект?           Замысел, план  </vt:lpstr>
      <vt:lpstr>Отличительные особенности проектов</vt:lpstr>
      <vt:lpstr>Проект - это  «шесть П»</vt:lpstr>
      <vt:lpstr>Что такое презентация?</vt:lpstr>
      <vt:lpstr>Общие требования к оформлению презентации</vt:lpstr>
      <vt:lpstr>Стиль презентации                                                  Например:                             </vt:lpstr>
      <vt:lpstr>Фон презентации</vt:lpstr>
      <vt:lpstr>Заголовки                             Заголовки</vt:lpstr>
      <vt:lpstr>Использование цвета </vt:lpstr>
      <vt:lpstr>Расположение информации на странице</vt:lpstr>
      <vt:lpstr>Правила использования текстовой информации </vt:lpstr>
      <vt:lpstr>Способы выделения информации</vt:lpstr>
      <vt:lpstr>Шрифты      (40 п)                    Шрифты  (36 п) </vt:lpstr>
      <vt:lpstr>Объем информации </vt:lpstr>
      <vt:lpstr>Виды слайдов (1) </vt:lpstr>
      <vt:lpstr>Виды слайдов (2) </vt:lpstr>
      <vt:lpstr>Пример оформления  титульного листа </vt:lpstr>
      <vt:lpstr> Графическая информация</vt:lpstr>
      <vt:lpstr> Анимация и звук  - средство привлечения и удержания   внимания </vt:lpstr>
      <vt:lpstr>Примеры оформления слайда</vt:lpstr>
      <vt:lpstr>Этапы создания презентации проекта</vt:lpstr>
      <vt:lpstr>План презентации проекта</vt:lpstr>
      <vt:lpstr>Оформление списка литературы</vt:lpstr>
      <vt:lpstr>Что делать не стоит….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206</cp:revision>
  <dcterms:created xsi:type="dcterms:W3CDTF">2021-11-17T17:51:49Z</dcterms:created>
  <dcterms:modified xsi:type="dcterms:W3CDTF">2021-12-08T10:54:48Z</dcterms:modified>
</cp:coreProperties>
</file>