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152128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Дерево счастья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869160"/>
            <a:ext cx="6400800" cy="14732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ГУ ЯО «Рыбинский детский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дом»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Педагог дополнительного образования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Соколова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Т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атьяна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ладимировна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2017 год 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72816"/>
            <a:ext cx="5034136" cy="283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23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4641379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Цветочный горшок или кашпо</a:t>
            </a:r>
          </a:p>
          <a:p>
            <a:r>
              <a:rPr lang="ru-RU" sz="2000" dirty="0" smtClean="0"/>
              <a:t>Гипс или цемент</a:t>
            </a:r>
          </a:p>
          <a:p>
            <a:r>
              <a:rPr lang="ru-RU" sz="2000" dirty="0" smtClean="0"/>
              <a:t>Палочка для суши или веточка</a:t>
            </a:r>
          </a:p>
          <a:p>
            <a:r>
              <a:rPr lang="ru-RU" sz="2000" dirty="0" smtClean="0"/>
              <a:t>Атласные ленты</a:t>
            </a:r>
          </a:p>
          <a:p>
            <a:r>
              <a:rPr lang="ru-RU" sz="2000" dirty="0" smtClean="0"/>
              <a:t>Газета</a:t>
            </a:r>
          </a:p>
          <a:p>
            <a:r>
              <a:rPr lang="ru-RU" sz="2000" dirty="0" smtClean="0"/>
              <a:t>Скотч</a:t>
            </a:r>
          </a:p>
          <a:p>
            <a:r>
              <a:rPr lang="ru-RU" sz="2000" dirty="0" smtClean="0"/>
              <a:t>Клей</a:t>
            </a:r>
          </a:p>
          <a:p>
            <a:r>
              <a:rPr lang="ru-RU" sz="2000" dirty="0" smtClean="0"/>
              <a:t>Цветные бумажные салфетки </a:t>
            </a:r>
          </a:p>
          <a:p>
            <a:r>
              <a:rPr lang="ru-RU" sz="2000" dirty="0" err="1" smtClean="0"/>
              <a:t>Степлер</a:t>
            </a:r>
            <a:endParaRPr lang="ru-RU" sz="2000" dirty="0" smtClean="0"/>
          </a:p>
          <a:p>
            <a:r>
              <a:rPr lang="ru-RU" sz="2000" dirty="0" smtClean="0"/>
              <a:t>Скобы для </a:t>
            </a:r>
            <a:r>
              <a:rPr lang="ru-RU" sz="2000" dirty="0" err="1" smtClean="0"/>
              <a:t>степлера</a:t>
            </a:r>
            <a:endParaRPr lang="ru-RU" sz="2000" dirty="0" smtClean="0"/>
          </a:p>
          <a:p>
            <a:r>
              <a:rPr lang="ru-RU" sz="2000" dirty="0" smtClean="0"/>
              <a:t>Клеевой пистолет</a:t>
            </a:r>
          </a:p>
          <a:p>
            <a:r>
              <a:rPr lang="ru-RU" sz="2000" dirty="0" smtClean="0"/>
              <a:t>Бусины</a:t>
            </a:r>
          </a:p>
          <a:p>
            <a:r>
              <a:rPr lang="ru-RU" sz="2000" dirty="0" smtClean="0"/>
              <a:t>Упаковка от цветов (травка)</a:t>
            </a:r>
          </a:p>
          <a:p>
            <a:r>
              <a:rPr lang="ru-RU" sz="2000" dirty="0" smtClean="0"/>
              <a:t>Элементы декора</a:t>
            </a:r>
          </a:p>
          <a:p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Материалы для работы:</a:t>
            </a: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852" y="3140968"/>
            <a:ext cx="374441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11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404665"/>
            <a:ext cx="7408333" cy="2520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Из бумаги и газет делаем шар, обматываем скотчем.</a:t>
            </a:r>
          </a:p>
          <a:p>
            <a:pPr marL="0" indent="0">
              <a:buNone/>
            </a:pPr>
            <a:r>
              <a:rPr lang="ru-RU" sz="2000" dirty="0" smtClean="0"/>
              <a:t>Палочку или ветку обматываем атласной лентой.</a:t>
            </a:r>
          </a:p>
          <a:p>
            <a:pPr marL="0" indent="0">
              <a:buNone/>
            </a:pPr>
            <a:r>
              <a:rPr lang="ru-RU" sz="2000" dirty="0" smtClean="0"/>
              <a:t>В шаре делаем отверстие и приклеиваем ствол.</a:t>
            </a:r>
          </a:p>
          <a:p>
            <a:pPr marL="0" indent="0">
              <a:buNone/>
            </a:pPr>
            <a:r>
              <a:rPr lang="ru-RU" sz="2000" dirty="0" smtClean="0"/>
              <a:t>В кашпо заливаем цемент или гипс.</a:t>
            </a:r>
          </a:p>
          <a:p>
            <a:pPr marL="0" indent="0">
              <a:buNone/>
            </a:pPr>
            <a:r>
              <a:rPr lang="ru-RU" sz="2000" dirty="0" smtClean="0"/>
              <a:t>В гипс ставим шар на палочке, ждем когда застынет.</a:t>
            </a:r>
          </a:p>
          <a:p>
            <a:pPr marL="0" indent="0">
              <a:buNone/>
            </a:pPr>
            <a:r>
              <a:rPr lang="ru-RU" sz="2000" dirty="0" smtClean="0"/>
              <a:t>К гипсу приклеиваем травку, заполняем все кашпо.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24944"/>
            <a:ext cx="1926283" cy="342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773" y="2924943"/>
            <a:ext cx="1925818" cy="342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13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3448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/>
              <a:t>Берем салфетку, складываем пополам и еще раз пополам.</a:t>
            </a:r>
            <a:br>
              <a:rPr lang="ru-RU" sz="2400" dirty="0"/>
            </a:br>
            <a:r>
              <a:rPr lang="ru-RU" sz="2400" dirty="0"/>
              <a:t>По центру полученный квадратик скрепляем </a:t>
            </a:r>
            <a:r>
              <a:rPr lang="ru-RU" sz="2400" dirty="0" err="1"/>
              <a:t>степлером</a:t>
            </a:r>
            <a:r>
              <a:rPr lang="ru-RU" sz="2400" dirty="0"/>
              <a:t>.</a:t>
            </a:r>
            <a:br>
              <a:rPr lang="ru-RU" sz="2400" dirty="0"/>
            </a:br>
            <a:r>
              <a:rPr lang="ru-RU" sz="2400" dirty="0"/>
              <a:t>Из квадрата вырезаем кружок (срезаем дугой уголки квадрата).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32736"/>
            <a:ext cx="3384375" cy="253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01008"/>
            <a:ext cx="3341255" cy="2504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4149080"/>
            <a:ext cx="3328665" cy="249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59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> </a:t>
            </a:r>
            <a:r>
              <a:rPr lang="ru-RU" sz="2000" dirty="0"/>
              <a:t>Берем верхний слой кружка, поднимем вверх и сжимаем его к центру произвольно. Таким способом сминаем все </a:t>
            </a:r>
            <a:r>
              <a:rPr lang="ru-RU" sz="2000" dirty="0" smtClean="0"/>
              <a:t>слоя </a:t>
            </a:r>
            <a:r>
              <a:rPr lang="ru-RU" sz="2000" dirty="0"/>
              <a:t>друг за другом. Старайтесь, чтобы следующий слой не повторял форму предыдущего, так цветок получится пышнее. Расправляем лепестки и цветок готов.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79222"/>
            <a:ext cx="3024336" cy="2266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56992"/>
            <a:ext cx="3096344" cy="232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85007"/>
            <a:ext cx="3184649" cy="238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56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На </a:t>
            </a:r>
            <a:r>
              <a:rPr lang="ru-RU" sz="2400" dirty="0" err="1"/>
              <a:t>топиарий</a:t>
            </a:r>
            <a:r>
              <a:rPr lang="ru-RU" sz="2400" dirty="0"/>
              <a:t> потребуется 30-35 таких цветков (это будет зависеть от величины вашего газетного шарика и от густоты наклеивания цветов).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576" y="2674938"/>
            <a:ext cx="4604785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66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Цветы из салфеток приклеиваем к шару клеевым пистолетом с помощью взрослого. </a:t>
            </a:r>
            <a:br>
              <a:rPr lang="ru-RU" sz="2000" dirty="0" smtClean="0"/>
            </a:br>
            <a:r>
              <a:rPr lang="ru-RU" sz="2000" dirty="0" smtClean="0"/>
              <a:t>Из атласных лент делаем декор – бантики.</a:t>
            </a:r>
            <a:br>
              <a:rPr lang="ru-RU" sz="2000" dirty="0" smtClean="0"/>
            </a:br>
            <a:r>
              <a:rPr lang="ru-RU" sz="2000" dirty="0" smtClean="0"/>
              <a:t>Декорируем крону дерева бантиками и бусинами.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17514"/>
            <a:ext cx="3701839" cy="312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30446"/>
            <a:ext cx="2686627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680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Дерево счастья готово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76872"/>
            <a:ext cx="3168352" cy="4362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0917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127</TotalTime>
  <Words>199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Дерево счастья</vt:lpstr>
      <vt:lpstr>Материалы для работы:</vt:lpstr>
      <vt:lpstr>Презентация PowerPoint</vt:lpstr>
      <vt:lpstr>Берем салфетку, складываем пополам и еще раз пополам. По центру полученный квадратик скрепляем степлером. Из квадрата вырезаем кружок (срезаем дугой уголки квадрата).</vt:lpstr>
      <vt:lpstr> Берем верхний слой кружка, поднимем вверх и сжимаем его к центру произвольно. Таким способом сминаем все слоя друг за другом. Старайтесь, чтобы следующий слой не повторял форму предыдущего, так цветок получится пышнее. Расправляем лепестки и цветок готов.</vt:lpstr>
      <vt:lpstr>На топиарий потребуется 30-35 таких цветков (это будет зависеть от величины вашего газетного шарика и от густоты наклеивания цветов).</vt:lpstr>
      <vt:lpstr>Цветы из салфеток приклеиваем к шару клеевым пистолетом с помощью взрослого.  Из атласных лент делаем декор – бантики. Декорируем крону дерева бантиками и бусинами. </vt:lpstr>
      <vt:lpstr>Дерево счастья готово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Nikolay</dc:creator>
  <cp:lastModifiedBy>Nikolay</cp:lastModifiedBy>
  <cp:revision>13</cp:revision>
  <dcterms:created xsi:type="dcterms:W3CDTF">2017-02-02T17:59:54Z</dcterms:created>
  <dcterms:modified xsi:type="dcterms:W3CDTF">2017-02-03T19:34:29Z</dcterms:modified>
</cp:coreProperties>
</file>