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642918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«Цветы из гофрированной бумаги»</a:t>
            </a:r>
            <a:endParaRPr lang="ru-RU" sz="3200" dirty="0"/>
          </a:p>
        </p:txBody>
      </p:sp>
      <p:pic>
        <p:nvPicPr>
          <p:cNvPr id="5" name="Рисунок 4" descr="http://zhenomaniya.ru/userfiles/352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4429132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Выполнила: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педагог дополнительного образования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Соколова Татьяна Владимировна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ГУ ЯО «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Рыбинский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детский дом»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2017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Цветами можно украсить интерьер…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bugrenok.ru/img15.png?i=18855&amp;k=bolshie-cveti-svoimi-rukam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643182"/>
            <a:ext cx="5251860" cy="362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ФОТОГРАФИИ\Танюша\гофроцветы\20170929_17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801778"/>
            <a:ext cx="2643206" cy="4699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Можно устроить красивую фото-сессию…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media.makler.md/production/an/original/000/008/582/00000858291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00240"/>
            <a:ext cx="2428892" cy="374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razdnikshar.ru/upload/iblock/292/29277aae2a67eee50b9a38d3f2efbec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2928958" cy="422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assionforum.ru/upload/132/u13287/002/deea830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71612"/>
            <a:ext cx="282733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Материалы для работы: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Гофрированная бумага разного цвета, ножницы, клей, скотч, нитки, палки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ФОТОГРАФИИ\Танюша\гофроцветы\20170929_160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71743"/>
            <a:ext cx="6318967" cy="3554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Зеленую бумагу разрезаем на полоски шириной 3 см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Для лепестков бумагу разрезаем на квадраты разного размера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Квадрат складываем пополам, ножницами выстригаем  половину «сердечка»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E:\ФОТОГРАФИИ\Танюша\гофроцветы\20170929_161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4165954" cy="2343349"/>
          </a:xfrm>
          <a:prstGeom prst="rect">
            <a:avLst/>
          </a:prstGeom>
          <a:noFill/>
        </p:spPr>
      </p:pic>
      <p:pic>
        <p:nvPicPr>
          <p:cNvPr id="3076" name="Picture 4" descr="E:\ФОТОГРАФИИ\Танюша\гофроцветы\20170929_165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714488"/>
            <a:ext cx="2290467" cy="4071942"/>
          </a:xfrm>
          <a:prstGeom prst="rect">
            <a:avLst/>
          </a:prstGeom>
          <a:noFill/>
        </p:spPr>
      </p:pic>
      <p:pic>
        <p:nvPicPr>
          <p:cNvPr id="3077" name="Picture 5" descr="E:\ФОТОГРАФИИ\Танюша\гофроцветы\20170929_162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86256"/>
            <a:ext cx="3643306" cy="204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Вырезанные заготовки формируем в лепестки: вытягиваем середину лепестка и загибаем края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Намазываем край лепестка клеем и приклеиваем к палке. Так приклеиваем три лепестка, один немного заходит на другой, для прочности привязываем их ниткой к палке.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E:\ФОТОГРАФИИ\Танюша\гофроцветы\20170929_162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3737326" cy="2102246"/>
          </a:xfrm>
          <a:prstGeom prst="rect">
            <a:avLst/>
          </a:prstGeom>
          <a:noFill/>
        </p:spPr>
      </p:pic>
      <p:pic>
        <p:nvPicPr>
          <p:cNvPr id="4099" name="Picture 3" descr="E:\ФОТОГРАФИИ\Танюша\гофроцветы\20170929_163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143380"/>
            <a:ext cx="3929058" cy="2210095"/>
          </a:xfrm>
          <a:prstGeom prst="rect">
            <a:avLst/>
          </a:prstGeom>
          <a:noFill/>
        </p:spPr>
      </p:pic>
      <p:pic>
        <p:nvPicPr>
          <p:cNvPr id="4101" name="Picture 5" descr="E:\ФОТОГРАФИИ\Танюша\гофроцветы\20170929_163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785926"/>
            <a:ext cx="2611938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Приклеиваем и связываем все лепестки начиная с самого маленького, заканчивая самыми большими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Расправляем лепестки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Обматываем палку зеленой бумагой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E:\ФОТОГРАФИИ\Танюша\гофроцветы\20170929_164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4451706" cy="2504085"/>
          </a:xfrm>
          <a:prstGeom prst="rect">
            <a:avLst/>
          </a:prstGeom>
          <a:noFill/>
        </p:spPr>
      </p:pic>
      <p:pic>
        <p:nvPicPr>
          <p:cNvPr id="5123" name="Picture 3" descr="E:\ФОТОГРАФИИ\Танюша\гофроцветы\20170929_165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929066"/>
            <a:ext cx="4500562" cy="2531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Наш цветок готов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E:\ФОТОГРАФИИ\Танюша\гофроцветы\20170929_170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2545854" cy="4525963"/>
          </a:xfrm>
          <a:prstGeom prst="rect">
            <a:avLst/>
          </a:prstGeom>
          <a:noFill/>
        </p:spPr>
      </p:pic>
      <p:pic>
        <p:nvPicPr>
          <p:cNvPr id="6147" name="Picture 3" descr="E:\ФОТОГРАФИИ\Танюша\гофроцветы\20170929_170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87487"/>
            <a:ext cx="2482457" cy="4413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74</Words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Цветами можно украсить интерьер…</vt:lpstr>
      <vt:lpstr>Можно устроить красивую фото-сессию…</vt:lpstr>
      <vt:lpstr>Материалы для работы:  Гофрированная бумага разного цвета, ножницы, клей, скотч, нитки, палки </vt:lpstr>
      <vt:lpstr>Зеленую бумагу разрезаем на полоски шириной 3 см Для лепестков бумагу разрезаем на квадраты разного размера Квадрат складываем пополам, ножницами выстригаем  половину «сердечка»</vt:lpstr>
      <vt:lpstr>Вырезанные заготовки формируем в лепестки: вытягиваем середину лепестка и загибаем края Намазываем край лепестка клеем и приклеиваем к палке. Так приклеиваем три лепестка, один немного заходит на другой, для прочности привязываем их ниткой к палке.</vt:lpstr>
      <vt:lpstr>Приклеиваем и связываем все лепестки начиная с самого маленького, заканчивая самыми большими Расправляем лепестки Обматываем палку зеленой бумагой</vt:lpstr>
      <vt:lpstr>Наш цветок готов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5</cp:revision>
  <dcterms:created xsi:type="dcterms:W3CDTF">2017-09-30T18:15:15Z</dcterms:created>
  <dcterms:modified xsi:type="dcterms:W3CDTF">2017-09-30T19:01:59Z</dcterms:modified>
</cp:coreProperties>
</file>