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63" r:id="rId4"/>
    <p:sldId id="264" r:id="rId5"/>
    <p:sldId id="265" r:id="rId6"/>
    <p:sldId id="269" r:id="rId7"/>
    <p:sldId id="270" r:id="rId8"/>
    <p:sldId id="271" r:id="rId9"/>
    <p:sldId id="257" r:id="rId10"/>
    <p:sldId id="258" r:id="rId11"/>
    <p:sldId id="259" r:id="rId12"/>
    <p:sldId id="260" r:id="rId13"/>
    <p:sldId id="261" r:id="rId14"/>
    <p:sldId id="262" r:id="rId15"/>
    <p:sldId id="256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-102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9FDCF0-0076-4D71-9C1E-5EC47BEE1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7C2724A-44CF-4ACB-B220-16AC9F6AC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11B40EC-CDD3-48CF-A879-2EAE32AC6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1AD9-2A7A-4530-B01E-7F7B36FE649E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1DC061-3893-4696-A0C9-100CBEC5C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6388AB-633B-40FC-BF8C-ED8B1C277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819D-E546-4DE1-8F8F-09A1CFB57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30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211E46-DD06-4494-BA40-FBB9F54A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015FD8C-1333-4D29-9DEB-42D4E20B6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518775-0743-4D99-8742-F33FEAF36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1AD9-2A7A-4530-B01E-7F7B36FE649E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FEBA1B-9A07-4146-AB7C-ADCE21750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0A7351-536B-4356-9272-54D32977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819D-E546-4DE1-8F8F-09A1CFB57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1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221AE03-AB84-477C-B73A-57CF5F81A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BF0DEBF-3880-4B0D-995C-397A84B54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5541F0E-6DF1-460E-BCC1-229D668B6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1AD9-2A7A-4530-B01E-7F7B36FE649E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D9EADF-2A48-40F9-8F03-4CD99F8F5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A289AA-A9E5-4FF4-A842-3435879EE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819D-E546-4DE1-8F8F-09A1CFB57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07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0C45C7-462A-45CB-AF03-D30B033AE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45F296-A5C4-46EC-9BA7-0432C61D5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0D74E5-77C5-49F7-AA7D-0BC4DAF51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1AD9-2A7A-4530-B01E-7F7B36FE649E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E795EF-EFE8-4C7E-A5CA-E184E9C2C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3E139B-B9F8-45F8-B0A5-E4552B60C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819D-E546-4DE1-8F8F-09A1CFB57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3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B9B544-FAD7-4E0A-83A3-B45D63674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27F1A5-9A61-4F5F-B8B4-B34706ED6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C5A181-6BD9-41ED-A024-A55172C0F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1AD9-2A7A-4530-B01E-7F7B36FE649E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874A75-9954-4966-8DA2-9CC14A38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B8B247-0726-4105-BAF6-FDB94C4B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819D-E546-4DE1-8F8F-09A1CFB57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43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E3EF63-080D-4F44-BC52-A86DC7124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EB34D1-ADF0-4B6C-988C-CC2D29449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7D886B9-5632-4CE3-8722-7FD9D688D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886B62-AFD0-4FE7-9CE6-809D6F18F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1AD9-2A7A-4530-B01E-7F7B36FE649E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A16503C-D4F0-4568-AB66-4BE887F2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F8DB86-D67D-4CC5-83D6-0C50BDA15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819D-E546-4DE1-8F8F-09A1CFB57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76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FDF56C-0381-4D52-ABF2-B4EBCF202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78F63F3-F84E-4434-8EA9-57CD058AF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101DE8A-39F6-4431-94B9-3E6B0DFCD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A9EA7E4-F428-4E95-8C4E-3976038F6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22D5914-752F-4AB9-92C5-F70DE6B1BC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5A6D925-2DCA-4A81-94F2-95777024B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1AD9-2A7A-4530-B01E-7F7B36FE649E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A93D2CA-BE50-43B5-8265-413A6D876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AEA2B83-E13F-47A4-86F0-10AE7E4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819D-E546-4DE1-8F8F-09A1CFB57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959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9477C7-A4AA-4081-B709-576886865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5C47F4C-C10B-4576-A0DA-C827FA07E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1AD9-2A7A-4530-B01E-7F7B36FE649E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66F25C5-378F-4581-B2FD-FB31E99BF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ACA180B-001E-43BC-8791-60E06642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819D-E546-4DE1-8F8F-09A1CFB57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9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437F15A-268C-4EA9-A333-8B54873B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1AD9-2A7A-4530-B01E-7F7B36FE649E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91626AD-5EF4-437B-AA94-73A42B4E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68378A2-D9DB-4B1B-9B4E-3893709DF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819D-E546-4DE1-8F8F-09A1CFB57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3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03FA33-EF8C-45E8-BFA2-BFD3DB0C5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B724FC-9E31-4CDB-B124-B4FC6388D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0C9198D-657D-4202-A12B-F4ECF76E8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5B26873-40D0-4F67-81DE-D3A0FC3E6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1AD9-2A7A-4530-B01E-7F7B36FE649E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5C513C4-47D7-42F3-996B-C48F437C2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CF13499-4B3E-48AF-9310-5269328B7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819D-E546-4DE1-8F8F-09A1CFB57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06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DF9D38-82CF-4E37-9606-2806BB522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22141CE-A2DE-4118-8485-980D0DD691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5F62CC7-F58C-4DCE-B48C-7ABA6F9C5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84EC21-0556-4158-9F4E-6D5664F76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1AD9-2A7A-4530-B01E-7F7B36FE649E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9B9D691-7A13-4A6C-8632-335EFEF62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81E6140-BF54-4066-8BAD-58D0009C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819D-E546-4DE1-8F8F-09A1CFB57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4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D990A0-1D3C-4F1B-9375-06D6E016B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2F7476E-5A13-4D37-BE77-C3030DAE4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0ECAEB-6DAA-45CA-8887-68C88899A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A1AD9-2A7A-4530-B01E-7F7B36FE649E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90582F-2F5A-431A-A662-B81BBE95F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40C867-13D1-4B3E-AC47-F2C5ABEDA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9819D-E546-4DE1-8F8F-09A1CFB579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43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&#1074;&#1088;&#1077;&#1076;\&#1055;&#1056;&#1048;&#1058;&#1063;&#1040;_%20&#1054;%20&#1089;&#1086;&#1088;&#1086;&#1082;&#1086;&#1076;&#1085;&#1077;&#1074;&#1085;&#1086;&#1084;%20&#1094;&#1080;&#1082;&#1083;&#1077;%20&#1087;&#1088;&#1080;&#1074;&#1099;&#1082;&#1072;&#1085;&#1080;&#1103;%20(&#1089;&#1082;&#1072;&#1095;&#1072;&#1090;&#1100;&#1074;&#1080;&#1076;&#1077;&#1086;&#1089;&#1102;&#1090;&#1091;&#1073;&#1072;.&#1088;&#1092;).mp4" TargetMode="External"/><Relationship Id="rId1" Type="http://schemas.microsoft.com/office/2007/relationships/media" Target="file:///F:\&#1074;&#1088;&#1077;&#1076;\&#1055;&#1056;&#1048;&#1058;&#1063;&#1040;_%20&#1054;%20&#1089;&#1086;&#1088;&#1086;&#1082;&#1086;&#1076;&#1085;&#1077;&#1074;&#1085;&#1086;&#1084;%20&#1094;&#1080;&#1082;&#1083;&#1077;%20&#1087;&#1088;&#1080;&#1074;&#1099;&#1082;&#1072;&#1085;&#1080;&#1103;%20(&#1089;&#1082;&#1072;&#1095;&#1072;&#1090;&#1100;&#1074;&#1080;&#1076;&#1077;&#1086;&#1089;&#1102;&#1090;&#1091;&#1073;&#1072;.&#1088;&#1092;).mp4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m5gRvbIVP2w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698153-698B-4F5B-AACA-E32D4583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Соль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чипсах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971AC4-87E7-4DAB-8B01-CE49B6640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B0F7C642-0EFC-4C8E-B838-1D69059E6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77206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BCF980-9D85-45B2-AE2B-DAFEE5285840}"/>
              </a:ext>
            </a:extLst>
          </p:cNvPr>
          <p:cNvSpPr txBox="1"/>
          <p:nvPr/>
        </p:nvSpPr>
        <p:spPr>
          <a:xfrm>
            <a:off x="7992094" y="2383276"/>
            <a:ext cx="33963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Употребление большого количества соли вредно для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организма.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7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2" name="Picture 26" descr="https://kenkoubyouki.com/wp-content/uploads/2017/10/588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3148" y="1401288"/>
            <a:ext cx="6828312" cy="5456712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CB1088-82DE-4DAE-81D5-6AFD53F21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75"/>
            <a:ext cx="10515600" cy="1128713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Краситель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42D66F-E7B7-4BBE-A3C3-F1F17F5B6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44" y="1413164"/>
            <a:ext cx="10653156" cy="54448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3A84D3-1A09-4805-8D51-C1AEE7937995}"/>
              </a:ext>
            </a:extLst>
          </p:cNvPr>
          <p:cNvSpPr txBox="1"/>
          <p:nvPr/>
        </p:nvSpPr>
        <p:spPr>
          <a:xfrm>
            <a:off x="5355771" y="2108718"/>
            <a:ext cx="5320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Пищевой краситель может вызвать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аллергию.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https://userscontent2.emaze.com/images/6d1191c3-3380-4fa6-9393-1773162ca191/a5553dea0beb1242b3812adebd781a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userscontent2.emaze.com/images/6d1191c3-3380-4fa6-9393-1773162ca191/a5553dea0beb1242b3812adebd781a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userscontent2.emaze.com/images/6d1191c3-3380-4fa6-9393-1773162ca191/a5553dea0beb1242b3812adebd781a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allergy-med.ru/wp-content/uploads/2019/10/compressed-5kb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s://allergy-med.ru/wp-content/uploads/2019/10/compressed-5kb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https://allergy-med.ru/wp-content/uploads/2019/10/compressed-5kb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https://allergy-med.ru/wp-content/uploads/2019/10/compressed-5kb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https://allergy-med.ru/wp-content/uploads/2019/10/compressed-5kb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4" name="AutoShape 18" descr="https://allergy-med.ru/wp-content/uploads/2019/10/compressed-5kb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6" name="AutoShape 20" descr="https://allergy-med.ru/wp-content/uploads/2019/10/compressed-5kb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8" name="AutoShape 22" descr="https://allergy-med.ru/wp-content/uploads/2019/10/compressed-5kb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08E814-107A-489E-922B-E659007E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7423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Кола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молоко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105DBC-E9E6-4A94-96B6-BB615428E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86" y="1324947"/>
            <a:ext cx="11299814" cy="48520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53907F9C-3B01-4332-920C-BA6657B84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6" y="1455576"/>
            <a:ext cx="6307494" cy="44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C86831-5707-4659-9CFA-8BA46A7F53A2}"/>
              </a:ext>
            </a:extLst>
          </p:cNvPr>
          <p:cNvSpPr txBox="1"/>
          <p:nvPr/>
        </p:nvSpPr>
        <p:spPr>
          <a:xfrm>
            <a:off x="6680718" y="2034073"/>
            <a:ext cx="45906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Если кока кола с лёгкостью расщепляет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молоко, то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она может разъедать стенки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желудка.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s://allergy-med.ru/wp-content/uploads/2019/10/compressed-5kb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3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5946AC-D3E0-44CF-AC40-485A320E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4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Кола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продукты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D37592-6A9E-4946-8FF3-8DB46492E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81" y="1285875"/>
            <a:ext cx="11151919" cy="43148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C7694E0E-6570-4FF9-954A-E0403CA9F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9" y="1285876"/>
            <a:ext cx="6143624" cy="430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AE70D7-64B2-47D4-9B17-BC528408991D}"/>
              </a:ext>
            </a:extLst>
          </p:cNvPr>
          <p:cNvSpPr txBox="1"/>
          <p:nvPr/>
        </p:nvSpPr>
        <p:spPr>
          <a:xfrm>
            <a:off x="6483927" y="2196935"/>
            <a:ext cx="4916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Кока-кола с некоторыми продуктами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несовместима.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8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F12161-F3E3-41EB-9609-99C3C4303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302" y="0"/>
            <a:ext cx="9834465" cy="1428751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Кола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зубы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0D4CB2-4676-47D1-9E57-C6E1D1BD2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83" y="1371600"/>
            <a:ext cx="11245933" cy="508857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B8629500-18CB-4CF3-9444-3698A1095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872" y="4263242"/>
            <a:ext cx="2308170" cy="20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8A41D06-2910-44F1-BFF7-2BAFFB709022}"/>
              </a:ext>
            </a:extLst>
          </p:cNvPr>
          <p:cNvSpPr txBox="1"/>
          <p:nvPr/>
        </p:nvSpPr>
        <p:spPr>
          <a:xfrm>
            <a:off x="5822302" y="1567543"/>
            <a:ext cx="55791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Употребление колы в больших количествах может привести к разрушению зубной эмали. Зубы темнеют от кока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колы.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pictures.telegram-store.com/channels/yummysasha/608_2021_05_14_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40" y="1414463"/>
            <a:ext cx="5356577" cy="4886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05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471815-AA00-47B0-A6A0-DB451975C5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7CA23F9-3AB2-4E03-AC48-B3AB0FF2F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53A158E6-F35D-4649-9AC9-33976AAF7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0"/>
            <a:ext cx="10417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6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s://im0-tub-ru.yandex.net/i?id=d4bdc4c464034370761415e3583ec57b&amp;n=33&amp;h=215&amp;w=2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7"/>
          <a:stretch/>
        </p:blipFill>
        <p:spPr bwMode="auto">
          <a:xfrm>
            <a:off x="7766463" y="2992582"/>
            <a:ext cx="4094850" cy="364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3787" y="973775"/>
            <a:ext cx="616329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Помнить должен стар и млад, 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 здоровье – это клад!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 здоровьем дорожи,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физкультурою дружи,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Кушай то, что нам полезно,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Витамины не забудь!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вреднейшим из привычек «Стоп!» скажи, закрыт им путь!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8929687" y="4995101"/>
            <a:ext cx="28146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СТОП!!!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ytimg.com/vi/kBVSm22ylQ0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90" y="0"/>
            <a:ext cx="121754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4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      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915151" y="1914526"/>
            <a:ext cx="4972050" cy="37262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Привычка - это то, что мы совершаем, почти не задумываясь, действуя как бы автоматически.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6" descr="https://avatars.mds.yandex.net/get-zen_doc/3403845/pub_5fc5fd3e6129f611a51e3f97_5fc7c58eaa85793798d118d9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260" y="522514"/>
            <a:ext cx="6501740" cy="5913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ПРИТЧА_ О сорокодневном цикле привыкания (скачатьвидеосютуба.рф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55666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3651" y="1021279"/>
            <a:ext cx="5405004" cy="46670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сформировалась привычка, необходимо повторять какое- то действие многократно, изо дня в день, и тогда человек начнет его выполнять не задумываясь. 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6788728" y="5342974"/>
            <a:ext cx="10972800" cy="363326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194" name="Picture 2" descr="https://yoga-in-greece.ru/wp-content/uploads/3/5/c/35c570cadc2d0f61bc0a33302e7e0c8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34" y="985651"/>
            <a:ext cx="5722980" cy="5403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65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26" name="AutoShape 2" descr="https://fitnessi.ru/wp-content/uploads/2016/09/ovoshh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itnessi.ru/wp-content/uploads/2016/09/ovoshh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fitnessi.ru/wp-content/uploads/2016/09/ovoshh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fitnessi.ru/wp-content/uploads/2016/09/ovoshh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«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1014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472488" y="270212"/>
            <a:ext cx="35221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Овощи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pixnio.com/free-images/2020/01/24/2020-01-24-08-22-02-850x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101013" y="371475"/>
            <a:ext cx="37815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Фрукты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catherineasquithgallery.com/uploads/posts/2021-03/1614594240_61-p-yagodi-na-belom-fone-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63" y="600075"/>
            <a:ext cx="12194263" cy="62579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601075" y="257176"/>
            <a:ext cx="31333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Ягоды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D09EBB-9639-4EDC-B178-2177E6E8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чипсах много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26B0A8-F169-4ADF-BCE6-7231C9FE1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0337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                                                     </a:t>
            </a:r>
            <a:endParaRPr lang="ru-RU" sz="3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78BDB57-BCAB-4AFF-9B76-F8D5F9420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1" y="1566110"/>
            <a:ext cx="6493824" cy="48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BB453D-17AF-44ED-A0C5-425250F38058}"/>
              </a:ext>
            </a:extLst>
          </p:cNvPr>
          <p:cNvSpPr txBox="1"/>
          <p:nvPr/>
        </p:nvSpPr>
        <p:spPr>
          <a:xfrm>
            <a:off x="7612084" y="2137557"/>
            <a:ext cx="4108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Много масла вредно для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организма.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134</Words>
  <Application>Microsoft Office PowerPoint</Application>
  <PresentationFormat>Произвольный</PresentationFormat>
  <Paragraphs>27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              </vt:lpstr>
      <vt:lpstr>Презентация PowerPoint</vt:lpstr>
      <vt:lpstr>Чтобы сформировалась привычка, необходимо повторять какое- то действие многократно, изо дня в день, и тогда человек начнет его выполнять не задумываясь. </vt:lpstr>
      <vt:lpstr>Презентация PowerPoint</vt:lpstr>
      <vt:lpstr>Презентация PowerPoint</vt:lpstr>
      <vt:lpstr>Презентация PowerPoint</vt:lpstr>
      <vt:lpstr>                 В чипсах много масла</vt:lpstr>
      <vt:lpstr>                       Соль в чипсах</vt:lpstr>
      <vt:lpstr>                        Краситель</vt:lpstr>
      <vt:lpstr>                   Кола + молоко</vt:lpstr>
      <vt:lpstr>                  Кола и продукты</vt:lpstr>
      <vt:lpstr>                    Кола и зубы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Данила Киселёв</dc:creator>
  <cp:lastModifiedBy>User</cp:lastModifiedBy>
  <cp:revision>32</cp:revision>
  <dcterms:created xsi:type="dcterms:W3CDTF">2022-03-20T13:47:52Z</dcterms:created>
  <dcterms:modified xsi:type="dcterms:W3CDTF">2022-04-04T07:26:05Z</dcterms:modified>
</cp:coreProperties>
</file>