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Государственное учреждение Ярославской области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Рыбинский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детский дом»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Проект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«Гигантские цветы»</a:t>
            </a:r>
            <a:endParaRPr kumimoji="0" lang="en-US" sz="3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200" b="1" i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Руководитель проекта: </a:t>
            </a:r>
            <a:endParaRPr lang="en-US" sz="16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 дополнительного образования: Соколова Т.В.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г. Рыбинск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2017 год.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G:\IMG_1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928802"/>
            <a:ext cx="4536345" cy="3024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41434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Цель проекта:</a:t>
            </a:r>
            <a:endParaRPr lang="ru-RU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Научить изготавливать большие цветы из гофрированной бумаги для украшения интерьеров детского дома.</a:t>
            </a:r>
          </a:p>
          <a:p>
            <a:endParaRPr lang="ru-RU" dirty="0" smtClean="0">
              <a:latin typeface="Calibri" pitchFamily="34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Задачи проекта:</a:t>
            </a:r>
            <a:endParaRPr lang="ru-RU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1. Познакомить детей с технологией создания цветов из гофрированной бумаги.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 </a:t>
            </a:r>
          </a:p>
          <a:p>
            <a:r>
              <a:rPr lang="ru-RU" dirty="0" smtClean="0">
                <a:latin typeface="Calibri" pitchFamily="34" charset="0"/>
              </a:rPr>
              <a:t>2.Развивать познавательный интерес воспитанников, </a:t>
            </a:r>
            <a:r>
              <a:rPr lang="ru-RU" dirty="0" smtClean="0">
                <a:latin typeface="Calibri" pitchFamily="34" charset="0"/>
              </a:rPr>
              <a:t>основы </a:t>
            </a:r>
            <a:r>
              <a:rPr lang="ru-RU" dirty="0" smtClean="0">
                <a:latin typeface="Calibri" pitchFamily="34" charset="0"/>
              </a:rPr>
              <a:t>коммуникативного общения, уверенность в собственных силах через атмосферу творчества.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 </a:t>
            </a:r>
          </a:p>
          <a:p>
            <a:r>
              <a:rPr lang="ru-RU" dirty="0" smtClean="0">
                <a:latin typeface="Calibri" pitchFamily="34" charset="0"/>
              </a:rPr>
              <a:t>3.Способствовать развитию пространственного воображения, художественного вкуса.</a:t>
            </a:r>
          </a:p>
          <a:p>
            <a:endParaRPr lang="ru-RU" dirty="0"/>
          </a:p>
        </p:txBody>
      </p:sp>
      <p:pic>
        <p:nvPicPr>
          <p:cNvPr id="16385" name="Picture 1" descr="G:\DSC00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357694"/>
            <a:ext cx="4214810" cy="2370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alibri" pitchFamily="34" charset="0"/>
              </a:rPr>
              <a:t>Этапы проекта:</a:t>
            </a:r>
            <a: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Calibri" pitchFamily="34" charset="0"/>
              </a:rPr>
            </a:br>
            <a:endParaRPr lang="ru-RU" sz="36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264320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Организационный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b="1" i="1" dirty="0" smtClean="0">
                <a:latin typeface="Calibri" pitchFamily="34" charset="0"/>
              </a:rPr>
              <a:t>Составление </a:t>
            </a:r>
            <a:r>
              <a:rPr lang="ru-RU" b="1" i="1" dirty="0" smtClean="0">
                <a:latin typeface="Calibri" pitchFamily="34" charset="0"/>
              </a:rPr>
              <a:t>плана.</a:t>
            </a:r>
            <a:r>
              <a:rPr lang="ru-RU" dirty="0" smtClean="0">
                <a:latin typeface="Calibri" pitchFamily="34" charset="0"/>
              </a:rPr>
              <a:t>  Сентябрь, Соколова Т.В.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	Исследовательский</a:t>
            </a:r>
          </a:p>
          <a:p>
            <a:pPr>
              <a:buNone/>
            </a:pPr>
            <a:r>
              <a:rPr lang="ru-RU" b="1" i="1" dirty="0" smtClean="0">
                <a:latin typeface="Calibri" pitchFamily="34" charset="0"/>
              </a:rPr>
              <a:t>Установочное занятие с детьми, рассказ и просмотр</a:t>
            </a:r>
          </a:p>
          <a:p>
            <a:pPr>
              <a:buNone/>
            </a:pPr>
            <a:r>
              <a:rPr lang="ru-RU" b="1" i="1" dirty="0" smtClean="0">
                <a:latin typeface="Calibri" pitchFamily="34" charset="0"/>
              </a:rPr>
              <a:t>презентации о технологии изготовления больших</a:t>
            </a:r>
          </a:p>
          <a:p>
            <a:pPr>
              <a:buNone/>
            </a:pPr>
            <a:r>
              <a:rPr lang="ru-RU" b="1" i="1" dirty="0" smtClean="0">
                <a:latin typeface="Calibri" pitchFamily="34" charset="0"/>
              </a:rPr>
              <a:t>цветов из гофрированной бумаги. </a:t>
            </a:r>
            <a:r>
              <a:rPr lang="ru-RU" dirty="0" err="1" smtClean="0">
                <a:latin typeface="Calibri" pitchFamily="34" charset="0"/>
              </a:rPr>
              <a:t>Октябрь,СоколоваТ.В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	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5362" name="Picture 2" descr="E:\ФОТОГРАФИИ\Фото доп образ\20171101_164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2071702" cy="3214686"/>
          </a:xfrm>
          <a:prstGeom prst="rect">
            <a:avLst/>
          </a:prstGeom>
          <a:noFill/>
        </p:spPr>
      </p:pic>
      <p:pic>
        <p:nvPicPr>
          <p:cNvPr id="15363" name="Picture 3" descr="E:\ФОТОГРАФИИ\Фото доп образ\20171101_164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71810"/>
            <a:ext cx="1928812" cy="3429000"/>
          </a:xfrm>
          <a:prstGeom prst="rect">
            <a:avLst/>
          </a:prstGeom>
          <a:noFill/>
        </p:spPr>
      </p:pic>
      <p:pic>
        <p:nvPicPr>
          <p:cNvPr id="15364" name="Picture 4" descr="E:\ФОТОГРАФИИ\Фото доп образ\20171101_163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6648" y="3071810"/>
            <a:ext cx="1768091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37147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Практическая деятельность</a:t>
            </a:r>
          </a:p>
          <a:p>
            <a:pPr>
              <a:buNone/>
            </a:pPr>
            <a:r>
              <a:rPr lang="ru-RU" b="1" i="1" dirty="0" smtClean="0">
                <a:latin typeface="Calibri" pitchFamily="34" charset="0"/>
              </a:rPr>
              <a:t>Изготовление цветов. Работа в парах. Изготовление</a:t>
            </a:r>
          </a:p>
          <a:p>
            <a:pPr>
              <a:buNone/>
            </a:pPr>
            <a:r>
              <a:rPr lang="ru-RU" b="1" i="1" dirty="0" smtClean="0">
                <a:latin typeface="Calibri" pitchFamily="34" charset="0"/>
              </a:rPr>
              <a:t>подставки для каждого цветка. Оформление и</a:t>
            </a:r>
          </a:p>
          <a:p>
            <a:pPr>
              <a:buNone/>
            </a:pPr>
            <a:r>
              <a:rPr lang="ru-RU" b="1" i="1" dirty="0" smtClean="0">
                <a:latin typeface="Calibri" pitchFamily="34" charset="0"/>
              </a:rPr>
              <a:t>украшение интерьеров детского дома</a:t>
            </a:r>
          </a:p>
          <a:p>
            <a:pPr>
              <a:buNone/>
            </a:pPr>
            <a:r>
              <a:rPr lang="ru-RU" b="1" i="1" dirty="0" smtClean="0">
                <a:latin typeface="Calibri" pitchFamily="34" charset="0"/>
              </a:rPr>
              <a:t>Готовыми цветами.  </a:t>
            </a:r>
            <a:r>
              <a:rPr lang="ru-RU" b="1" i="1" dirty="0" err="1" smtClean="0">
                <a:latin typeface="Calibri" pitchFamily="34" charset="0"/>
              </a:rPr>
              <a:t>Фотофиксация</a:t>
            </a:r>
            <a:r>
              <a:rPr lang="ru-RU" b="1" i="1" dirty="0" smtClean="0">
                <a:latin typeface="Calibri" pitchFamily="34" charset="0"/>
              </a:rPr>
              <a:t>.</a:t>
            </a:r>
            <a:r>
              <a:rPr lang="ru-RU" b="1" i="1" dirty="0" smtClean="0"/>
              <a:t> </a:t>
            </a:r>
            <a:r>
              <a:rPr lang="ru-RU" dirty="0" smtClean="0">
                <a:latin typeface="Calibri" pitchFamily="34" charset="0"/>
              </a:rPr>
              <a:t>Октябрь-Ноябрь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Соколова Т.В.,  Лазарев Александр,  Лазарев Владислав,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Селезнев Александр, Белотелов Игорь, Цветков Владимир,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Кузнецов Сергей, </a:t>
            </a:r>
            <a:r>
              <a:rPr lang="ru-RU" dirty="0" err="1" smtClean="0">
                <a:latin typeface="Calibri" pitchFamily="34" charset="0"/>
              </a:rPr>
              <a:t>Долженкова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Сабрина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Курут</a:t>
            </a:r>
            <a:r>
              <a:rPr lang="ru-RU" dirty="0" smtClean="0">
                <a:latin typeface="Calibri" pitchFamily="34" charset="0"/>
              </a:rPr>
              <a:t> Вера,</a:t>
            </a:r>
          </a:p>
          <a:p>
            <a:pPr>
              <a:buNone/>
            </a:pPr>
            <a:r>
              <a:rPr lang="ru-RU" dirty="0" smtClean="0">
                <a:latin typeface="Calibri" pitchFamily="34" charset="0"/>
              </a:rPr>
              <a:t>Калошина Екатерина, Мухина Александра, Куликов Александр,</a:t>
            </a:r>
          </a:p>
          <a:p>
            <a:pPr>
              <a:buNone/>
            </a:pPr>
            <a:r>
              <a:rPr lang="ru-RU" dirty="0" err="1" smtClean="0">
                <a:latin typeface="Calibri" pitchFamily="34" charset="0"/>
              </a:rPr>
              <a:t>Свистунова</a:t>
            </a:r>
            <a:r>
              <a:rPr lang="ru-RU" dirty="0" smtClean="0">
                <a:latin typeface="Calibri" pitchFamily="34" charset="0"/>
              </a:rPr>
              <a:t> Анна, Леонов Даниил.</a:t>
            </a:r>
          </a:p>
          <a:p>
            <a:endParaRPr lang="ru-RU" dirty="0"/>
          </a:p>
        </p:txBody>
      </p:sp>
      <p:pic>
        <p:nvPicPr>
          <p:cNvPr id="14337" name="Picture 1" descr="E:\ФОТОГРАФИИ\Фото доп образ\20171002_175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500438"/>
            <a:ext cx="1727893" cy="3071810"/>
          </a:xfrm>
          <a:prstGeom prst="rect">
            <a:avLst/>
          </a:prstGeom>
          <a:noFill/>
        </p:spPr>
      </p:pic>
      <p:pic>
        <p:nvPicPr>
          <p:cNvPr id="14338" name="Picture 2" descr="G:\DSC00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286256"/>
            <a:ext cx="3643306" cy="204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Заключительный </a:t>
            </a:r>
          </a:p>
          <a:p>
            <a:pPr>
              <a:buNone/>
            </a:pPr>
            <a:r>
              <a:rPr lang="ru-RU" b="1" i="1" dirty="0" smtClean="0">
                <a:latin typeface="Calibri" pitchFamily="34" charset="0"/>
              </a:rPr>
              <a:t>Оформление </a:t>
            </a:r>
            <a:r>
              <a:rPr lang="ru-RU" b="1" i="1" dirty="0" smtClean="0">
                <a:latin typeface="Calibri" pitchFamily="34" charset="0"/>
              </a:rPr>
              <a:t>проекта.</a:t>
            </a:r>
            <a:r>
              <a:rPr lang="ru-RU" dirty="0" smtClean="0">
                <a:latin typeface="Calibri" pitchFamily="34" charset="0"/>
              </a:rPr>
              <a:t> Декабрь, Соколова Т.В.</a:t>
            </a:r>
            <a:endParaRPr lang="ru-RU" i="1" dirty="0" smtClean="0">
              <a:latin typeface="Calibri" pitchFamily="34" charset="0"/>
            </a:endParaRPr>
          </a:p>
          <a:p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3313" name="Picture 1" descr="G:\DSC0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2250284" cy="4000504"/>
          </a:xfrm>
          <a:prstGeom prst="rect">
            <a:avLst/>
          </a:prstGeom>
          <a:noFill/>
        </p:spPr>
      </p:pic>
      <p:pic>
        <p:nvPicPr>
          <p:cNvPr id="13314" name="Picture 2" descr="E:\ФОТОГРАФИИ\Фото доп образ\20171212_170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643050"/>
            <a:ext cx="2424427" cy="4310093"/>
          </a:xfrm>
          <a:prstGeom prst="rect">
            <a:avLst/>
          </a:prstGeom>
          <a:noFill/>
        </p:spPr>
      </p:pic>
      <p:pic>
        <p:nvPicPr>
          <p:cNvPr id="13315" name="Picture 3" descr="G:\IMG_1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00240"/>
            <a:ext cx="2286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</TotalTime>
  <Words>108</Words>
  <PresentationFormat>Экран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Слайд 1</vt:lpstr>
      <vt:lpstr>Слайд 2</vt:lpstr>
      <vt:lpstr>Этапы проекта: 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4</cp:revision>
  <dcterms:created xsi:type="dcterms:W3CDTF">2017-12-15T20:17:03Z</dcterms:created>
  <dcterms:modified xsi:type="dcterms:W3CDTF">2017-12-15T20:49:10Z</dcterms:modified>
</cp:coreProperties>
</file>