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00042"/>
            <a:ext cx="8229600" cy="551099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Государственное учреждение Ярославской области «Рыбинский детский дом»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Новогодний сувенир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Руководитель проекта: 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 дополнительного образования: Соколова Т.В.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г. Рыбинск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2017 год.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Цель проекта: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Разработка и выполнение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ёлочной игрушки "Новогодний сувенир" в стиле "</a:t>
            </a:r>
            <a:r>
              <a:rPr lang="ru-RU" b="1" dirty="0" err="1" smtClean="0">
                <a:solidFill>
                  <a:schemeClr val="tx2"/>
                </a:solidFill>
              </a:rPr>
              <a:t>Хэнд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Мэй</a:t>
            </a:r>
            <a:r>
              <a:rPr lang="ru-RU" b="1" dirty="0" smtClean="0">
                <a:solidFill>
                  <a:schemeClr val="tx2"/>
                </a:solidFill>
              </a:rPr>
              <a:t>" (ручная работа).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Задачи проекта: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1. Познакомить детей с разными техниками изготовления елочных игрушек.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2. Развивать творческое воображение, художественный вкус, фантазию, интерес к творческой работе, выполненной своими руками.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3. Активизировать творческий потенциал воспитанников.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4. Воспитывать любовь и уважение к своим близким людям, педагогам, друзьям, желание сделать подарок для кого-то.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Организационный</a:t>
            </a:r>
            <a:r>
              <a:rPr lang="en-US" sz="2000" b="1" dirty="0" smtClean="0"/>
              <a:t> </a:t>
            </a:r>
            <a:r>
              <a:rPr lang="ru-RU" sz="2000" i="1" dirty="0" smtClean="0"/>
              <a:t>Составление плана. </a:t>
            </a:r>
            <a:r>
              <a:rPr lang="en-US" sz="2000" i="1" dirty="0" smtClean="0"/>
              <a:t> </a:t>
            </a:r>
            <a:r>
              <a:rPr lang="ru-RU" sz="2000" i="1" dirty="0" smtClean="0"/>
              <a:t>Ноябрь, Соколова Т.В.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Исследовательский </a:t>
            </a:r>
            <a:r>
              <a:rPr lang="ru-RU" sz="2000" i="1" dirty="0" smtClean="0"/>
              <a:t>Установочное занятие с детьми, рассказ о ёлочных игрушках, понятие "</a:t>
            </a:r>
            <a:r>
              <a:rPr lang="ru-RU" sz="2000" i="1" dirty="0" err="1" smtClean="0"/>
              <a:t>Хэнд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Мэй</a:t>
            </a:r>
            <a:r>
              <a:rPr lang="ru-RU" sz="2000" i="1" dirty="0" smtClean="0"/>
              <a:t>". Просмотр в интернете разных вариантов изготовления новогодних сувениров. Выбор сувенира для самостоятельного выполнения. Ноябрь, Соколова Т.В.</a:t>
            </a:r>
          </a:p>
          <a:p>
            <a:endParaRPr lang="ru-RU" sz="2000" i="1" dirty="0" smtClean="0"/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8" descr="E:\ФОТОГРАФИИ\Фото доп образ\20171212_15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29000"/>
            <a:ext cx="4905409" cy="2759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571900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Практическая деятельность</a:t>
            </a:r>
          </a:p>
          <a:p>
            <a:pPr>
              <a:buNone/>
            </a:pPr>
            <a:r>
              <a:rPr lang="ru-RU" b="1" i="1" dirty="0" smtClean="0"/>
              <a:t>Изготовление елочных игрушек в разных стилях.</a:t>
            </a:r>
            <a:endParaRPr lang="en-US" b="1" i="1" dirty="0" smtClean="0"/>
          </a:p>
          <a:p>
            <a:pPr>
              <a:buNone/>
            </a:pPr>
            <a:r>
              <a:rPr lang="ru-RU" b="1" dirty="0" smtClean="0"/>
              <a:t>Декабрь, Соколова Т.В.. Лазарев Александр, Лазарев Владислав, Леонов Даниил, Селезнев</a:t>
            </a:r>
          </a:p>
          <a:p>
            <a:pPr>
              <a:buNone/>
            </a:pPr>
            <a:r>
              <a:rPr lang="ru-RU" b="1" dirty="0" smtClean="0"/>
              <a:t>Александр, Белотелов Игорь, Цветков Владимир, Кузнецов Сергей,  </a:t>
            </a:r>
            <a:r>
              <a:rPr lang="ru-RU" b="1" dirty="0" err="1" smtClean="0"/>
              <a:t>Долженкова</a:t>
            </a:r>
            <a:r>
              <a:rPr lang="ru-RU" b="1" dirty="0" smtClean="0"/>
              <a:t> </a:t>
            </a:r>
            <a:r>
              <a:rPr lang="ru-RU" b="1" dirty="0" err="1" smtClean="0"/>
              <a:t>Сабрина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err="1" smtClean="0"/>
              <a:t>Курут</a:t>
            </a:r>
            <a:r>
              <a:rPr lang="ru-RU" b="1" dirty="0" smtClean="0"/>
              <a:t> Вера, Калошина Екатерина, Мухина Александра, Куликов Александр, </a:t>
            </a:r>
            <a:r>
              <a:rPr lang="ru-RU" b="1" dirty="0" err="1" smtClean="0"/>
              <a:t>Свистунова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Анна,   Цветкова Катя, Чистякова </a:t>
            </a:r>
            <a:r>
              <a:rPr lang="ru-RU" b="1" dirty="0" smtClean="0"/>
              <a:t>Виктория, </a:t>
            </a:r>
            <a:r>
              <a:rPr lang="ru-RU" b="1" dirty="0" err="1" smtClean="0"/>
              <a:t>Смородинов</a:t>
            </a:r>
            <a:r>
              <a:rPr lang="ru-RU" b="1" smtClean="0"/>
              <a:t> Даниил</a:t>
            </a:r>
            <a:endParaRPr lang="ru-RU" b="1" i="1" dirty="0" smtClean="0"/>
          </a:p>
          <a:p>
            <a:pPr>
              <a:buNone/>
            </a:pPr>
            <a:r>
              <a:rPr lang="ru-RU" i="1" dirty="0" smtClean="0"/>
              <a:t>Елочная игрушка "Шар" ( в стиле </a:t>
            </a:r>
            <a:r>
              <a:rPr lang="ru-RU" i="1" dirty="0" err="1" smtClean="0"/>
              <a:t>декупаж</a:t>
            </a:r>
            <a:r>
              <a:rPr lang="ru-RU" i="1" dirty="0" smtClean="0"/>
              <a:t>);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Елочная игрушка из старой лампочки (в стиле </a:t>
            </a:r>
            <a:r>
              <a:rPr lang="ru-RU" i="1" dirty="0" err="1" smtClean="0"/>
              <a:t>декупаж</a:t>
            </a:r>
            <a:r>
              <a:rPr lang="ru-RU" i="1" dirty="0" smtClean="0"/>
              <a:t>);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Елочная игрушка из старой лампочки украшенная </a:t>
            </a:r>
            <a:r>
              <a:rPr lang="ru-RU" i="1" dirty="0" err="1" smtClean="0"/>
              <a:t>пайетками</a:t>
            </a:r>
            <a:r>
              <a:rPr lang="ru-RU" i="1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Ёлочка из картона и ниток, украшенная кружевом и </a:t>
            </a:r>
            <a:r>
              <a:rPr lang="ru-RU" i="1" dirty="0" err="1" smtClean="0"/>
              <a:t>пайетками</a:t>
            </a:r>
            <a:r>
              <a:rPr lang="ru-RU" i="1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Игрушки из кедровых шишек и грецких орехов украшенные бусинами, мишурой и др. материалами;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Ёлочная игрушка "Шапочка" выполненная из ниток, украшенная </a:t>
            </a:r>
            <a:r>
              <a:rPr lang="ru-RU" i="1" dirty="0" err="1" smtClean="0"/>
              <a:t>пайетками</a:t>
            </a:r>
            <a:r>
              <a:rPr lang="ru-RU" i="1" dirty="0" smtClean="0"/>
              <a:t> и снежинками;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Ёлочка из атласных лент с стиле "</a:t>
            </a:r>
            <a:r>
              <a:rPr lang="ru-RU" i="1" dirty="0" err="1" smtClean="0"/>
              <a:t>Канзаши</a:t>
            </a:r>
            <a:r>
              <a:rPr lang="ru-RU" i="1" dirty="0" smtClean="0"/>
              <a:t>"</a:t>
            </a:r>
            <a:r>
              <a:rPr lang="en-US" i="1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E:\ФОТОГРАФИИ\Фото доп образ\20171212_143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1410887" cy="2508244"/>
          </a:xfrm>
          <a:prstGeom prst="rect">
            <a:avLst/>
          </a:prstGeom>
          <a:noFill/>
        </p:spPr>
      </p:pic>
      <p:pic>
        <p:nvPicPr>
          <p:cNvPr id="5" name="Picture 3" descr="E:\ФОТОГРАФИИ\Фото доп образ\20171212_143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286124"/>
            <a:ext cx="1500198" cy="2667018"/>
          </a:xfrm>
          <a:prstGeom prst="rect">
            <a:avLst/>
          </a:prstGeom>
          <a:noFill/>
        </p:spPr>
      </p:pic>
      <p:pic>
        <p:nvPicPr>
          <p:cNvPr id="6" name="Picture 5" descr="E:\ФОТОГРАФИИ\Фото доп образ\20171212_143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86124"/>
            <a:ext cx="1406435" cy="2500330"/>
          </a:xfrm>
          <a:prstGeom prst="rect">
            <a:avLst/>
          </a:prstGeom>
          <a:noFill/>
        </p:spPr>
      </p:pic>
      <p:pic>
        <p:nvPicPr>
          <p:cNvPr id="7" name="Picture 7" descr="E:\ФОТОГРАФИИ\Фото доп образ\20171212_150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857628"/>
            <a:ext cx="1486790" cy="2643182"/>
          </a:xfrm>
          <a:prstGeom prst="rect">
            <a:avLst/>
          </a:prstGeom>
          <a:noFill/>
        </p:spPr>
      </p:pic>
      <p:pic>
        <p:nvPicPr>
          <p:cNvPr id="8" name="Picture 4" descr="E:\ФОТОГРАФИИ\Фото доп образ\20171212_1438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000504"/>
            <a:ext cx="1406435" cy="2500330"/>
          </a:xfrm>
          <a:prstGeom prst="rect">
            <a:avLst/>
          </a:prstGeom>
          <a:noFill/>
        </p:spPr>
      </p:pic>
      <p:pic>
        <p:nvPicPr>
          <p:cNvPr id="9" name="Picture 6" descr="E:\ФОТОГРАФИИ\Фото доп образ\20171212_150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643314"/>
            <a:ext cx="1486804" cy="2643206"/>
          </a:xfrm>
          <a:prstGeom prst="rect">
            <a:avLst/>
          </a:prstGeom>
          <a:noFill/>
        </p:spPr>
      </p:pic>
      <p:pic>
        <p:nvPicPr>
          <p:cNvPr id="10" name="Picture 9" descr="E:\ФОТОГРАФИИ\Фото доп образ\20171214_1522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7026" y="3143248"/>
            <a:ext cx="144660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>
                <a:latin typeface="+mj-lt"/>
              </a:rPr>
              <a:t>Украшение елки игрушками в кабинете дополнительного образования. </a:t>
            </a:r>
          </a:p>
          <a:p>
            <a:pPr>
              <a:buNone/>
            </a:pPr>
            <a:r>
              <a:rPr lang="ru-RU" sz="1800" i="1" dirty="0" smtClean="0">
                <a:latin typeface="+mj-lt"/>
              </a:rPr>
              <a:t> Вручение сувениров друзьям, родственникам, гостям детского дома.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E:\ФОТОГРАФИИ\Фото доп образ\20171212_143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857364"/>
            <a:ext cx="2250283" cy="4000504"/>
          </a:xfrm>
          <a:prstGeom prst="rect">
            <a:avLst/>
          </a:prstGeom>
          <a:noFill/>
        </p:spPr>
      </p:pic>
      <p:pic>
        <p:nvPicPr>
          <p:cNvPr id="5" name="Picture 3" descr="E:\ФОТОГРАФИИ\Фото доп образ\20171212_142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80938"/>
            <a:ext cx="3222616" cy="1812721"/>
          </a:xfrm>
          <a:prstGeom prst="rect">
            <a:avLst/>
          </a:prstGeom>
          <a:noFill/>
        </p:spPr>
      </p:pic>
      <p:pic>
        <p:nvPicPr>
          <p:cNvPr id="6" name="Picture 4" descr="E:\ФОТОГРАФИИ\Фото доп образ\20171214_152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86322"/>
            <a:ext cx="3174990" cy="1785932"/>
          </a:xfrm>
          <a:prstGeom prst="rect">
            <a:avLst/>
          </a:prstGeom>
          <a:noFill/>
        </p:spPr>
      </p:pic>
      <p:pic>
        <p:nvPicPr>
          <p:cNvPr id="7" name="Picture 5" descr="E:\ФОТОГРАФИИ\Фото доп образ\20171214_171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14554"/>
            <a:ext cx="2920988" cy="1643056"/>
          </a:xfrm>
          <a:prstGeom prst="rect">
            <a:avLst/>
          </a:prstGeom>
          <a:noFill/>
        </p:spPr>
      </p:pic>
      <p:pic>
        <p:nvPicPr>
          <p:cNvPr id="8" name="Picture 6" descr="E:\ФОТОГРАФИИ\Фото доп образ\20171214_171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928802"/>
            <a:ext cx="124570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Мастер-класс в доме-интернате для инвалидов "Новогодний сувенир "Ёлочка".</a:t>
            </a:r>
            <a:r>
              <a:rPr lang="ru-RU" sz="8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Ноябрь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Соколова Т.В..Цветков Владимир, </a:t>
            </a:r>
            <a:r>
              <a:rPr lang="ru-RU" sz="1800" dirty="0" err="1" smtClean="0">
                <a:solidFill>
                  <a:schemeClr val="tx1"/>
                </a:solidFill>
              </a:rPr>
              <a:t>Курут</a:t>
            </a:r>
            <a:r>
              <a:rPr lang="ru-RU" sz="1800" dirty="0" smtClean="0">
                <a:solidFill>
                  <a:schemeClr val="tx1"/>
                </a:solidFill>
              </a:rPr>
              <a:t> Вера, Калошина Екатерина, Мухина Александра, </a:t>
            </a:r>
            <a:r>
              <a:rPr lang="ru-RU" sz="1800" dirty="0" err="1" smtClean="0">
                <a:solidFill>
                  <a:schemeClr val="tx1"/>
                </a:solidFill>
              </a:rPr>
              <a:t>Свистунова</a:t>
            </a:r>
            <a:r>
              <a:rPr lang="ru-RU" sz="1800" dirty="0" smtClean="0">
                <a:solidFill>
                  <a:schemeClr val="tx1"/>
                </a:solidFill>
              </a:rPr>
              <a:t> Анна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E:\ФОТОГРАФИИ\16 дек театр и мастер-класс\DSCN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71810"/>
            <a:ext cx="2714612" cy="2035959"/>
          </a:xfrm>
          <a:prstGeom prst="rect">
            <a:avLst/>
          </a:prstGeom>
          <a:noFill/>
        </p:spPr>
      </p:pic>
      <p:pic>
        <p:nvPicPr>
          <p:cNvPr id="7" name="Picture 2" descr="E:\ФОТОГРАФИИ\16 дек театр и мастер-класс\DSCN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2357454" cy="1768090"/>
          </a:xfrm>
          <a:prstGeom prst="rect">
            <a:avLst/>
          </a:prstGeom>
          <a:noFill/>
        </p:spPr>
      </p:pic>
      <p:pic>
        <p:nvPicPr>
          <p:cNvPr id="8" name="Picture 5" descr="E:\ФОТОГРАФИИ\16 дек театр и мастер-класс\DSCN0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2714644" cy="2035983"/>
          </a:xfrm>
          <a:prstGeom prst="rect">
            <a:avLst/>
          </a:prstGeom>
          <a:noFill/>
        </p:spPr>
      </p:pic>
      <p:pic>
        <p:nvPicPr>
          <p:cNvPr id="9" name="Picture 3" descr="E:\ФОТОГРАФИИ\16 дек театр и мастер-класс\DSCN0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75224"/>
            <a:ext cx="2428892" cy="1821670"/>
          </a:xfrm>
          <a:prstGeom prst="rect">
            <a:avLst/>
          </a:prstGeom>
          <a:noFill/>
        </p:spPr>
      </p:pic>
      <p:pic>
        <p:nvPicPr>
          <p:cNvPr id="10" name="Picture 4" descr="E:\ФОТОГРАФИИ\16 дек театр и мастер-класс\DSCN01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714884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Заключительный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sz="2000" i="1" dirty="0" smtClean="0"/>
              <a:t>Оформление проекта. Декабрь, Соколова Т.В.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E:\ФОТОГРАФИИ\Фото доп образ\20171214_172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477" y="2143115"/>
            <a:ext cx="6794547" cy="382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322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Этапы проекта: </vt:lpstr>
      <vt:lpstr>Презентация PowerPoint</vt:lpstr>
      <vt:lpstr>Презентация PowerPoint</vt:lpstr>
      <vt:lpstr>Мастер-класс в доме-интернате для инвалидов "Новогодний сувенир "Ёлочка".  Ноябрь, Соколова Т.В..Цветков Владимир, Курут Вера, Калошина Екатерина, Мухина Александра, Свистунова Анна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5</cp:revision>
  <dcterms:created xsi:type="dcterms:W3CDTF">2017-12-17T12:11:56Z</dcterms:created>
  <dcterms:modified xsi:type="dcterms:W3CDTF">2017-12-18T10:51:59Z</dcterms:modified>
</cp:coreProperties>
</file>