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857232"/>
            <a:ext cx="8458200" cy="394336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Государственное учреждение Ярославской области «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Рыбинский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детский дом»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ru-RU" sz="4600" b="1" i="1" dirty="0" smtClean="0">
                <a:latin typeface="Arial" pitchFamily="34" charset="0"/>
                <a:cs typeface="Arial" pitchFamily="34" charset="0"/>
              </a:rPr>
              <a:t>Наш новый проект:</a:t>
            </a:r>
            <a:endParaRPr lang="ru-RU" sz="46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«Цветущие клумбы»</a:t>
            </a:r>
            <a:endParaRPr lang="ru-RU" sz="46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6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4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Руководители проекта: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Педагог дополнительного образования: Соколова Т.В.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Воспитатели: Киселева О.А.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Мошкова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М.Г.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г. Рыбинск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b="1" dirty="0" smtClean="0">
                <a:latin typeface="Arial" pitchFamily="34" charset="0"/>
                <a:cs typeface="Arial" pitchFamily="34" charset="0"/>
              </a:rPr>
              <a:t>2017 год.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G:\Цветы\DSC09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929066"/>
            <a:ext cx="4214842" cy="237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3"/>
            <a:ext cx="8686800" cy="392908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Цель проекта: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Формирование умения работать в команде при благоустройстве территории детского дома.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Задачи проекта: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b="1" dirty="0" smtClean="0"/>
              <a:t>1. Познакомить детей с посадкой садовых растений и уходу за ними.</a:t>
            </a:r>
            <a:endParaRPr lang="ru-RU" sz="2000" dirty="0" smtClean="0"/>
          </a:p>
          <a:p>
            <a:r>
              <a:rPr lang="ru-RU" sz="2000" b="1" dirty="0" smtClean="0"/>
              <a:t>2. Формировать навыки работы в коллективе над общим делом. </a:t>
            </a:r>
            <a:endParaRPr lang="ru-RU" sz="2000" dirty="0" smtClean="0"/>
          </a:p>
          <a:p>
            <a:r>
              <a:rPr lang="ru-RU" sz="2000" b="1" dirty="0" smtClean="0"/>
              <a:t>3. Содействовать развитию творческой и трудовой активности воспитанников детского дома.</a:t>
            </a:r>
            <a:endParaRPr lang="ru-RU" sz="2000" dirty="0" smtClean="0"/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G:\Цветы\DSC09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603602"/>
            <a:ext cx="1643074" cy="2921021"/>
          </a:xfrm>
          <a:prstGeom prst="rect">
            <a:avLst/>
          </a:prstGeom>
          <a:noFill/>
        </p:spPr>
      </p:pic>
      <p:pic>
        <p:nvPicPr>
          <p:cNvPr id="2051" name="Picture 3" descr="G:\Цветы\DSC09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038" y="4143380"/>
            <a:ext cx="3865590" cy="2174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Этапы проекта: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Организационный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составление плана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март Соколова Т.В.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Исследовательский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Установочное 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занятие с детьми, рассказ и просмотр презентации о садовых цветах и растениях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Апрель     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Киселева О.А.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Мошкова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М.Г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G:\Цветы\DSC09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000504"/>
            <a:ext cx="4643438" cy="2611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Практическая деятельность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Посадка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рассады. Уход за ней.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Апрель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Киселева О.А.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Мошкова М.Г.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Соколова Т.В.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Белотелов Игорь, Леонов Даниил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Чернов Алексей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Курут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Вера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Калошина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Екатерина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Создание клумб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i="1" dirty="0" smtClean="0"/>
              <a:t> </a:t>
            </a:r>
            <a:r>
              <a:rPr lang="ru-RU" sz="2000" b="1" dirty="0" smtClean="0"/>
              <a:t>Апрель-Май Чистякова О.В., Лобачева Я.Е.</a:t>
            </a:r>
            <a:r>
              <a:rPr lang="ru-RU" sz="2000" dirty="0" smtClean="0"/>
              <a:t>, </a:t>
            </a:r>
            <a:r>
              <a:rPr lang="ru-RU" sz="2000" b="1" dirty="0" smtClean="0"/>
              <a:t>Смыслов Александр</a:t>
            </a:r>
            <a:r>
              <a:rPr lang="ru-RU" sz="2000" dirty="0" smtClean="0"/>
              <a:t>, </a:t>
            </a:r>
            <a:r>
              <a:rPr lang="ru-RU" sz="2000" b="1" dirty="0" smtClean="0"/>
              <a:t>Чернов Алексей</a:t>
            </a:r>
            <a:r>
              <a:rPr lang="ru-RU" sz="2000" dirty="0" smtClean="0"/>
              <a:t>, </a:t>
            </a:r>
            <a:r>
              <a:rPr lang="ru-RU" sz="2000" b="1" dirty="0" smtClean="0"/>
              <a:t>Давиденко Марк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Высадка рассады в клумбы и композиции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 smtClean="0"/>
              <a:t> </a:t>
            </a:r>
            <a:r>
              <a:rPr lang="ru-RU" sz="2000" b="1" dirty="0" smtClean="0"/>
              <a:t>Май-Июнь</a:t>
            </a:r>
            <a:r>
              <a:rPr lang="ru-RU" sz="2000" dirty="0" smtClean="0"/>
              <a:t> </a:t>
            </a:r>
            <a:r>
              <a:rPr lang="ru-RU" sz="2000" b="1" dirty="0" smtClean="0"/>
              <a:t>Киселева, О.А.</a:t>
            </a:r>
            <a:r>
              <a:rPr lang="ru-RU" sz="2000" dirty="0" smtClean="0"/>
              <a:t>, </a:t>
            </a:r>
            <a:r>
              <a:rPr lang="ru-RU" sz="2000" b="1" dirty="0" smtClean="0"/>
              <a:t>Мошкова М.Г,</a:t>
            </a:r>
            <a:r>
              <a:rPr lang="ru-RU" sz="2000" dirty="0" smtClean="0"/>
              <a:t> </a:t>
            </a:r>
            <a:r>
              <a:rPr lang="ru-RU" sz="2000" b="1" dirty="0" smtClean="0"/>
              <a:t>Соколова Т.В.</a:t>
            </a:r>
            <a:r>
              <a:rPr lang="ru-RU" sz="2000" dirty="0" smtClean="0"/>
              <a:t>, </a:t>
            </a:r>
            <a:r>
              <a:rPr lang="ru-RU" sz="2000" b="1" dirty="0" smtClean="0"/>
              <a:t>Селезнев Александр</a:t>
            </a:r>
            <a:r>
              <a:rPr lang="ru-RU" sz="2000" dirty="0" smtClean="0"/>
              <a:t>, </a:t>
            </a:r>
            <a:r>
              <a:rPr lang="ru-RU" sz="2000" b="1" dirty="0" err="1" smtClean="0"/>
              <a:t>Курут</a:t>
            </a:r>
            <a:r>
              <a:rPr lang="ru-RU" sz="2000" b="1" dirty="0" smtClean="0"/>
              <a:t> </a:t>
            </a:r>
            <a:r>
              <a:rPr lang="ru-RU" sz="2000" b="1" dirty="0" smtClean="0"/>
              <a:t>Вера</a:t>
            </a:r>
            <a:endParaRPr lang="ru-RU" sz="2000" dirty="0" smtClean="0"/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Роспись камней.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Создание композиций из камней и цветов. </a:t>
            </a:r>
            <a:r>
              <a:rPr lang="ru-RU" sz="2000" b="1" dirty="0" smtClean="0"/>
              <a:t>Май-Июнь </a:t>
            </a:r>
            <a:r>
              <a:rPr lang="ru-RU" sz="2000" b="1" dirty="0" smtClean="0"/>
              <a:t>Соколова </a:t>
            </a:r>
            <a:r>
              <a:rPr lang="ru-RU" sz="2000" b="1" dirty="0" err="1" smtClean="0"/>
              <a:t>Т.В</a:t>
            </a:r>
            <a:r>
              <a:rPr lang="ru-RU" sz="2000" b="1" dirty="0" err="1" smtClean="0"/>
              <a:t>.,Носков</a:t>
            </a:r>
            <a:r>
              <a:rPr lang="ru-RU" sz="2000" b="1" dirty="0" smtClean="0"/>
              <a:t> Руслан</a:t>
            </a:r>
            <a:r>
              <a:rPr lang="ru-RU" sz="2000" dirty="0" smtClean="0"/>
              <a:t>, </a:t>
            </a:r>
            <a:r>
              <a:rPr lang="ru-RU" sz="2000" b="1" dirty="0" smtClean="0"/>
              <a:t>Калошина Екатерина</a:t>
            </a:r>
            <a:r>
              <a:rPr lang="ru-RU" sz="2000" dirty="0" smtClean="0"/>
              <a:t>, </a:t>
            </a:r>
            <a:r>
              <a:rPr lang="ru-RU" sz="2000" b="1" dirty="0" smtClean="0"/>
              <a:t>Бушуева Дарья</a:t>
            </a:r>
            <a:r>
              <a:rPr lang="ru-RU" sz="2000" dirty="0" smtClean="0"/>
              <a:t>, </a:t>
            </a:r>
            <a:r>
              <a:rPr lang="ru-RU" sz="2000" b="1" dirty="0" smtClean="0"/>
              <a:t>Максимов Иван, </a:t>
            </a:r>
            <a:r>
              <a:rPr lang="ru-RU" sz="2000" b="1" dirty="0" err="1" smtClean="0"/>
              <a:t>Свистунова</a:t>
            </a:r>
            <a:r>
              <a:rPr lang="ru-RU" sz="2000" b="1" dirty="0" smtClean="0"/>
              <a:t> Анна</a:t>
            </a:r>
            <a:endParaRPr lang="ru-RU" sz="2000" dirty="0" smtClean="0"/>
          </a:p>
          <a:p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Уход 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за растениями и цветами (полив, прополка</a:t>
            </a:r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2000" b="1" dirty="0" smtClean="0"/>
              <a:t> Июнь- </a:t>
            </a:r>
            <a:r>
              <a:rPr lang="ru-RU" sz="2000" b="1" dirty="0" smtClean="0"/>
              <a:t>Сентябрь</a:t>
            </a:r>
            <a:r>
              <a:rPr lang="ru-RU" sz="2000" dirty="0" smtClean="0"/>
              <a:t> </a:t>
            </a:r>
            <a:r>
              <a:rPr lang="ru-RU" sz="2000" b="1" dirty="0" smtClean="0"/>
              <a:t>Романова А.В.</a:t>
            </a:r>
            <a:r>
              <a:rPr lang="ru-RU" sz="2000" dirty="0" smtClean="0"/>
              <a:t>, </a:t>
            </a:r>
            <a:r>
              <a:rPr lang="ru-RU" sz="2000" b="1" dirty="0" smtClean="0"/>
              <a:t>Николаева Ю.В.</a:t>
            </a:r>
            <a:r>
              <a:rPr lang="ru-RU" sz="2000" dirty="0" smtClean="0"/>
              <a:t>, </a:t>
            </a:r>
            <a:r>
              <a:rPr lang="ru-RU" sz="2000" b="1" dirty="0" err="1" smtClean="0"/>
              <a:t>Шишонкова</a:t>
            </a:r>
            <a:r>
              <a:rPr lang="ru-RU" sz="2000" b="1" dirty="0" smtClean="0"/>
              <a:t> И.А.</a:t>
            </a:r>
            <a:r>
              <a:rPr lang="ru-RU" sz="2000" dirty="0" smtClean="0"/>
              <a:t>, </a:t>
            </a:r>
            <a:r>
              <a:rPr lang="ru-RU" sz="2000" b="1" dirty="0" smtClean="0"/>
              <a:t>Мухина Александра</a:t>
            </a:r>
            <a:r>
              <a:rPr lang="ru-RU" sz="2000" dirty="0" smtClean="0"/>
              <a:t>, </a:t>
            </a:r>
            <a:r>
              <a:rPr lang="ru-RU" sz="2000" b="1" dirty="0" smtClean="0"/>
              <a:t>Куликов Александр</a:t>
            </a:r>
            <a:r>
              <a:rPr lang="ru-RU" sz="2000" dirty="0" smtClean="0"/>
              <a:t>, </a:t>
            </a:r>
            <a:r>
              <a:rPr lang="ru-RU" sz="2000" b="1" dirty="0" err="1" smtClean="0"/>
              <a:t>Свистунова</a:t>
            </a:r>
            <a:r>
              <a:rPr lang="ru-RU" sz="2000" b="1" dirty="0" smtClean="0"/>
              <a:t> </a:t>
            </a:r>
            <a:r>
              <a:rPr lang="ru-RU" sz="2000" b="1" dirty="0" smtClean="0"/>
              <a:t>Анна</a:t>
            </a:r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 </a:t>
            </a:r>
            <a:r>
              <a:rPr lang="ru-RU" sz="2000" b="1" dirty="0" err="1" smtClean="0">
                <a:solidFill>
                  <a:srgbClr val="FF0000"/>
                </a:solidFill>
              </a:rPr>
              <a:t>Фотофиксация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r>
              <a:rPr lang="ru-RU" sz="2000" b="1" dirty="0" smtClean="0"/>
              <a:t> </a:t>
            </a:r>
            <a:r>
              <a:rPr lang="ru-RU" sz="2000" b="1" dirty="0" smtClean="0"/>
              <a:t>                                                                                            Март-Сентябрь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Червякова</a:t>
            </a:r>
            <a:r>
              <a:rPr lang="ru-RU" sz="2000" b="1" dirty="0" smtClean="0"/>
              <a:t> И.В.</a:t>
            </a:r>
            <a:r>
              <a:rPr lang="ru-RU" sz="2000" dirty="0" smtClean="0"/>
              <a:t> </a:t>
            </a:r>
            <a:r>
              <a:rPr lang="ru-RU" sz="2000" b="1" dirty="0" smtClean="0"/>
              <a:t>Королева </a:t>
            </a:r>
            <a:r>
              <a:rPr lang="ru-RU" sz="2000" b="1" dirty="0" smtClean="0"/>
              <a:t>Л.А.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 smtClean="0"/>
          </a:p>
          <a:p>
            <a:endParaRPr lang="ru-RU" sz="20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Цветы\DSC09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928670"/>
            <a:ext cx="2545854" cy="4525962"/>
          </a:xfrm>
          <a:prstGeom prst="rect">
            <a:avLst/>
          </a:prstGeom>
          <a:noFill/>
        </p:spPr>
      </p:pic>
      <p:pic>
        <p:nvPicPr>
          <p:cNvPr id="4099" name="Picture 3" descr="G:\Цветы\DSC096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" y="357167"/>
            <a:ext cx="2921021" cy="1643074"/>
          </a:xfrm>
          <a:prstGeom prst="rect">
            <a:avLst/>
          </a:prstGeom>
          <a:noFill/>
        </p:spPr>
      </p:pic>
      <p:pic>
        <p:nvPicPr>
          <p:cNvPr id="4100" name="Picture 4" descr="G:\Цветы\DSC096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4929198"/>
            <a:ext cx="2857488" cy="1607337"/>
          </a:xfrm>
          <a:prstGeom prst="rect">
            <a:avLst/>
          </a:prstGeom>
          <a:noFill/>
        </p:spPr>
      </p:pic>
      <p:pic>
        <p:nvPicPr>
          <p:cNvPr id="4101" name="Picture 5" descr="G:\Цветы\DSC09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000636"/>
            <a:ext cx="2920988" cy="1643056"/>
          </a:xfrm>
          <a:prstGeom prst="rect">
            <a:avLst/>
          </a:prstGeom>
          <a:noFill/>
        </p:spPr>
      </p:pic>
      <p:pic>
        <p:nvPicPr>
          <p:cNvPr id="4102" name="Picture 6" descr="G:\Цветы\DSC096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571744"/>
            <a:ext cx="2793988" cy="1571618"/>
          </a:xfrm>
          <a:prstGeom prst="rect">
            <a:avLst/>
          </a:prstGeom>
          <a:noFill/>
        </p:spPr>
      </p:pic>
      <p:pic>
        <p:nvPicPr>
          <p:cNvPr id="4103" name="Picture 7" descr="G:\Цветы\DSC096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357166"/>
            <a:ext cx="2794020" cy="1571636"/>
          </a:xfrm>
          <a:prstGeom prst="rect">
            <a:avLst/>
          </a:prstGeom>
          <a:noFill/>
        </p:spPr>
      </p:pic>
      <p:pic>
        <p:nvPicPr>
          <p:cNvPr id="4104" name="Picture 8" descr="G:\Цветы\DSC0964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00760" y="2643182"/>
            <a:ext cx="2794020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Цветы\DSC096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857884" cy="3295060"/>
          </a:xfrm>
          <a:prstGeom prst="rect">
            <a:avLst/>
          </a:prstGeom>
          <a:noFill/>
        </p:spPr>
      </p:pic>
      <p:pic>
        <p:nvPicPr>
          <p:cNvPr id="5123" name="Picture 3" descr="G:\Цветы\DSC096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3214686"/>
            <a:ext cx="5456599" cy="3069337"/>
          </a:xfrm>
          <a:prstGeom prst="rect">
            <a:avLst/>
          </a:prstGeom>
          <a:noFill/>
        </p:spPr>
      </p:pic>
      <p:pic>
        <p:nvPicPr>
          <p:cNvPr id="5124" name="Picture 4" descr="G:\Цветы\DSC096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786190"/>
            <a:ext cx="1607342" cy="2857496"/>
          </a:xfrm>
          <a:prstGeom prst="rect">
            <a:avLst/>
          </a:prstGeom>
          <a:noFill/>
        </p:spPr>
      </p:pic>
      <p:pic>
        <p:nvPicPr>
          <p:cNvPr id="5125" name="Picture 5" descr="G:\Цветы\DSC09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4273" y="357166"/>
            <a:ext cx="148680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</TotalTime>
  <Words>229</Words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Этапы проекта: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Алексей</cp:lastModifiedBy>
  <cp:revision>5</cp:revision>
  <dcterms:created xsi:type="dcterms:W3CDTF">2017-12-12T19:29:10Z</dcterms:created>
  <dcterms:modified xsi:type="dcterms:W3CDTF">2017-12-14T19:22:05Z</dcterms:modified>
</cp:coreProperties>
</file>