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2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FF"/>
    <a:srgbClr val="00FF00"/>
    <a:srgbClr val="33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3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oodwp.com_26632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24"/>
            <a:ext cx="9144032" cy="6858024"/>
          </a:xfrm>
          <a:prstGeom prst="rect">
            <a:avLst/>
          </a:prstGeom>
        </p:spPr>
      </p:pic>
      <p:pic>
        <p:nvPicPr>
          <p:cNvPr id="8" name="Рисунок 7" descr="f18e27cabbe0b7aa61faf9041d48996c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28662" y="3857628"/>
            <a:ext cx="2542710" cy="3000372"/>
          </a:xfrm>
          <a:prstGeom prst="rect">
            <a:avLst/>
          </a:prstGeom>
        </p:spPr>
      </p:pic>
      <p:pic>
        <p:nvPicPr>
          <p:cNvPr id="9" name="Рисунок 8" descr="mult96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5715008" y="3571852"/>
            <a:ext cx="2286016" cy="3286148"/>
          </a:xfrm>
          <a:prstGeom prst="parallelogram">
            <a:avLst/>
          </a:prstGeom>
        </p:spPr>
      </p:pic>
      <p:pic>
        <p:nvPicPr>
          <p:cNvPr id="10" name="Рисунок 9" descr="coozsws3317863.jpg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0"/>
            <a:ext cx="1904981" cy="1428736"/>
          </a:xfrm>
          <a:prstGeom prst="rect">
            <a:avLst/>
          </a:prstGeom>
        </p:spPr>
      </p:pic>
      <p:sp>
        <p:nvSpPr>
          <p:cNvPr id="11" name="Круглая лента лицом вверх 10"/>
          <p:cNvSpPr/>
          <p:nvPr userDrawn="1"/>
        </p:nvSpPr>
        <p:spPr>
          <a:xfrm>
            <a:off x="714348" y="1500174"/>
            <a:ext cx="7572428" cy="2071702"/>
          </a:xfrm>
          <a:prstGeom prst="ellipseRibbon2">
            <a:avLst>
              <a:gd name="adj1" fmla="val 25000"/>
              <a:gd name="adj2" fmla="val 73867"/>
              <a:gd name="adj3" fmla="val 12500"/>
            </a:avLst>
          </a:prstGeom>
          <a:solidFill>
            <a:srgbClr val="FFCCCC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500174"/>
            <a:ext cx="4429156" cy="1470025"/>
          </a:xfrm>
        </p:spPr>
        <p:txBody>
          <a:bodyPr/>
          <a:lstStyle>
            <a:lvl1pPr>
              <a:defRPr b="1" spc="300">
                <a:solidFill>
                  <a:srgbClr val="339966"/>
                </a:solidFill>
                <a:latin typeface="Monotype Corsiv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4171952"/>
            <a:ext cx="2714644" cy="2186006"/>
          </a:xfrm>
        </p:spPr>
        <p:txBody>
          <a:bodyPr/>
          <a:lstStyle>
            <a:lvl1pPr marL="0" indent="0" algn="ctr">
              <a:buNone/>
              <a:defRPr i="0" spc="300">
                <a:solidFill>
                  <a:srgbClr val="00B050"/>
                </a:solidFill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004-D2CB-4229-B1C3-E7DA8EDA4C8C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2795-2B92-4EDF-B792-1749A449A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004-D2CB-4229-B1C3-E7DA8EDA4C8C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2795-2B92-4EDF-B792-1749A449A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004-D2CB-4229-B1C3-E7DA8EDA4C8C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2795-2B92-4EDF-B792-1749A449A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004-D2CB-4229-B1C3-E7DA8EDA4C8C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72795-2B92-4EDF-B792-1749A449A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7846664_Buratino_za_partoy.png"/>
          <p:cNvPicPr>
            <a:picLocks noChangeAspect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>
          <a:xfrm>
            <a:off x="7143768" y="5214950"/>
            <a:ext cx="1785950" cy="144662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88004-D2CB-4229-B1C3-E7DA8EDA4C8C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72795-2B92-4EDF-B792-1749A449A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339752" y="3284984"/>
            <a:ext cx="4536504" cy="280831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/>
              <a:t>             </a:t>
            </a:r>
            <a:r>
              <a:rPr lang="ru-RU" sz="6400" b="1" u="sng" dirty="0" smtClean="0"/>
              <a:t>Участники проекта: </a:t>
            </a:r>
          </a:p>
          <a:p>
            <a:endParaRPr lang="ru-RU" sz="6400" b="1" dirty="0" smtClean="0"/>
          </a:p>
          <a:p>
            <a:r>
              <a:rPr lang="ru-RU" sz="6400" b="1" dirty="0" smtClean="0"/>
              <a:t>Калошина Екатерина</a:t>
            </a:r>
          </a:p>
          <a:p>
            <a:r>
              <a:rPr lang="ru-RU" sz="6400" b="1" dirty="0" smtClean="0"/>
              <a:t>Мухина Александра</a:t>
            </a:r>
          </a:p>
          <a:p>
            <a:r>
              <a:rPr lang="ru-RU" sz="6400" b="1" dirty="0" smtClean="0"/>
              <a:t>Долженкова Сабрина</a:t>
            </a:r>
          </a:p>
          <a:p>
            <a:r>
              <a:rPr lang="ru-RU" sz="6400" b="1" dirty="0" smtClean="0"/>
              <a:t>Свистунова Анна</a:t>
            </a:r>
          </a:p>
          <a:p>
            <a:r>
              <a:rPr lang="ru-RU" sz="6400" b="1" dirty="0" smtClean="0"/>
              <a:t>Белотелов Игорь</a:t>
            </a:r>
          </a:p>
          <a:p>
            <a:r>
              <a:rPr lang="ru-RU" sz="6400" b="1" dirty="0" smtClean="0"/>
              <a:t>Носков Руслан</a:t>
            </a:r>
          </a:p>
          <a:p>
            <a:r>
              <a:rPr lang="ru-RU" sz="6400" b="1" dirty="0" err="1" smtClean="0"/>
              <a:t>Курут</a:t>
            </a:r>
            <a:r>
              <a:rPr lang="ru-RU" sz="6400" b="1" dirty="0" smtClean="0"/>
              <a:t> Вера</a:t>
            </a:r>
          </a:p>
          <a:p>
            <a:pPr algn="just"/>
            <a:endParaRPr lang="ru-RU" dirty="0" smtClean="0"/>
          </a:p>
          <a:p>
            <a:pPr algn="just"/>
            <a:r>
              <a:rPr lang="ru-RU" sz="6400" b="1" dirty="0" smtClean="0"/>
              <a:t>   ГУ ЯО «Рыбинский детский дом»</a:t>
            </a:r>
            <a:endParaRPr lang="ru-RU" sz="64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47664" y="1340768"/>
            <a:ext cx="6192688" cy="18722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ПРОЕКТ «СКАЗКУ СОЗДАЕМ МЫ САМИ»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2000" dirty="0" smtClean="0"/>
              <a:t>Руководитель проекта: воспитатель Лобачева Я.Е.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424936" cy="597666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692696"/>
            <a:ext cx="4538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u="sng" dirty="0" smtClean="0"/>
              <a:t>ФОТООТЧЕТ ОТДЕЛЬНЫХ ЭТАПОВ ПРОЕКТА</a:t>
            </a:r>
            <a:endParaRPr lang="ru-RU" dirty="0"/>
          </a:p>
        </p:txBody>
      </p:sp>
      <p:pic>
        <p:nvPicPr>
          <p:cNvPr id="5" name="Рисунок 4" descr="https://pp.userapi.com/c840424/v840424713/32cf5/4NnbNljRHZ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23762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p.userapi.com/c841538/v841538102/4ab70/z3mQzeUcNL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268760"/>
            <a:ext cx="2715895" cy="362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p.userapi.com/c834402/v834402713/57014/z6eB4QeN0T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268760"/>
            <a:ext cx="230425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03648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подготовили спектакль «Три поросенка» к показу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ru-RU" b="1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075240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u="sng" dirty="0" smtClean="0">
                <a:latin typeface="+mj-lt"/>
                <a:cs typeface="Times New Roman" pitchFamily="18" charset="0"/>
              </a:rPr>
              <a:t>ФОТООТЧЕТ ОТДЕЛЬНЫХ ЭТАПОВ ПРОЕКТА</a:t>
            </a:r>
            <a:endParaRPr lang="ru-RU" sz="1800" dirty="0">
              <a:latin typeface="+mj-lt"/>
              <a:cs typeface="Times New Roman" pitchFamily="18" charset="0"/>
            </a:endParaRPr>
          </a:p>
        </p:txBody>
      </p:sp>
      <p:pic>
        <p:nvPicPr>
          <p:cNvPr id="4" name="Рисунок 3" descr="https://pp.userapi.com/c639323/v639323643/62ead/ZXcl9bM4Dg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36724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userapi.com/c639323/v639323643/62eb7/NURureLIIN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70171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p.userapi.com/c639323/v639323643/62ec1/CIsHhZFSbQ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17032"/>
            <a:ext cx="36724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88024" y="4149080"/>
            <a:ext cx="4139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 спектакля «Три поросенка»     на Дне рождении детского дома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ru-RU" b="1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075240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u="sng" dirty="0" smtClean="0">
                <a:latin typeface="+mj-lt"/>
                <a:cs typeface="Times New Roman" pitchFamily="18" charset="0"/>
              </a:rPr>
              <a:t>ФОТООТЧЕТ ОТДЕЛЬНЫХ ЭТАПОВ ПРОЕКТА</a:t>
            </a:r>
            <a:endParaRPr lang="ru-RU" sz="1800" dirty="0">
              <a:latin typeface="+mj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4293096"/>
            <a:ext cx="4139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спектакля «Три поросенка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в ГБУСО ЯО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Рыбинский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дом-интернат для престарелых и инвалидов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ru-RU" b="1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9" name="Picture 5" descr="G:\кукольный  театр\DSC00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3773669" cy="2448272"/>
          </a:xfrm>
          <a:prstGeom prst="rect">
            <a:avLst/>
          </a:prstGeom>
          <a:noFill/>
        </p:spPr>
      </p:pic>
      <p:pic>
        <p:nvPicPr>
          <p:cNvPr id="1030" name="Picture 6" descr="G:\кукольный  театр\DSC00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3933056"/>
            <a:ext cx="3816424" cy="2185070"/>
          </a:xfrm>
          <a:prstGeom prst="rect">
            <a:avLst/>
          </a:prstGeom>
          <a:noFill/>
        </p:spPr>
      </p:pic>
      <p:pic>
        <p:nvPicPr>
          <p:cNvPr id="1031" name="Picture 7" descr="G:\кукольный  театр\a2s-X_CyK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24744"/>
            <a:ext cx="3384376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63688" y="3789040"/>
            <a:ext cx="5544616" cy="280831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       </a:t>
            </a:r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r>
              <a:rPr lang="ru-RU" sz="1800" dirty="0" smtClean="0"/>
              <a:t>        </a:t>
            </a:r>
            <a:endParaRPr lang="ru-RU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47664" y="1340768"/>
            <a:ext cx="6192688" cy="18722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 Кукольный театр может сыграть большую роль в формировании личности ребенка. Он доставляет много радости, привлекает своей яркостью, красочностью, динамикой, воздействует на зрителей. Он начинает привлекать внимание детей с самого раннего возраста и таит в себе большие возможности для их всестороннего развития.</a:t>
            </a:r>
          </a:p>
          <a:p>
            <a:pPr algn="just">
              <a:buNone/>
            </a:pPr>
            <a:r>
              <a:rPr lang="ru-RU" dirty="0" smtClean="0"/>
              <a:t>      Эмоционально пережитый спектакль помогает определить отношение детей к происходящему, к действующим лицам и их поступкам, вызывает желание подражать положительным героям и быть непохожими на отрицательных персонажей. Считаем, что наша тема </a:t>
            </a:r>
            <a:r>
              <a:rPr lang="ru-RU" b="1" dirty="0" smtClean="0"/>
              <a:t>интересна и актуальна</a:t>
            </a:r>
            <a:r>
              <a:rPr lang="ru-RU" dirty="0" smtClean="0"/>
              <a:t>. В наше время все меньше людей ходит в театр, предпочитая телевидение и Интернет.</a:t>
            </a:r>
            <a:r>
              <a:rPr lang="ru-RU" b="1" i="1" dirty="0" smtClean="0"/>
              <a:t>         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 Объект исследования</a:t>
            </a:r>
            <a:r>
              <a:rPr lang="ru-RU" dirty="0" smtClean="0"/>
              <a:t> – кукольный театр,</a:t>
            </a:r>
            <a:r>
              <a:rPr lang="ru-RU" b="1" dirty="0" smtClean="0"/>
              <a:t> предмет</a:t>
            </a:r>
            <a:r>
              <a:rPr lang="ru-RU" dirty="0" smtClean="0"/>
              <a:t> – ширма и декорации для спектакля.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7643192" cy="550547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3600" b="1" u="sng" dirty="0" smtClean="0"/>
          </a:p>
          <a:p>
            <a:pPr>
              <a:buNone/>
            </a:pPr>
            <a:r>
              <a:rPr lang="ru-RU" sz="3600" b="1" dirty="0" smtClean="0"/>
              <a:t>Цель проекта: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/>
              <a:t>      Создать кукольный театр с помощью изготовленных своими руками декораций, ширмы  и всех необходимых реквизитов для постановки кукольного спектакля.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достижения цели необходимо решить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ряд задач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Узнать историю и развитие театральных декораций;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Узнать особенности конструкции ширм и декораций для кукольного театра;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Выявить требования, предъявляемые к устройству ширмы и декораций;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Провести анализ прототипов готовых изделий и выбрать оптимальный вариант изготовления ширмы и декораций;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Изготовить ширму и декорации для кукольного театра;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Подготовить и показать театральную постановку на Дне рождения Детского дома;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Создать условия для открытия артистических, художественных, литературных способностей воспитанников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003232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Практическая значимость проекта: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мы считаем, что данная работа поможет нашим воспитанникам окунуться в волшебство театра кукол, пробудит желание ходить в театр и просто сделает обыденную жизнь в детском доме интереснее. В практической части работы мы с воспитанниками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планируем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выбрать спектакль, изготовить ширму и декорации к выбранному спектаклю; совместно с воспитанниками показать спектакль на Дне рождении детского дома.</a:t>
            </a:r>
          </a:p>
          <a:p>
            <a:pPr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836712"/>
            <a:ext cx="7128792" cy="528945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Проблемные вопросы: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Можем ли мы своими силами создать кукольный театр?  </a:t>
            </a:r>
          </a:p>
          <a:p>
            <a:pPr lvl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Что нам нужно узнать, чтобы суметь изготовить ширму для театра?  </a:t>
            </a:r>
          </a:p>
          <a:p>
            <a:pPr lvl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Какие материалы мы можем использовать для создания декораций к спектаклю?  </a:t>
            </a:r>
          </a:p>
          <a:p>
            <a:pPr lvl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Какие  необходимые  инструменты  и  оборудование? </a:t>
            </a:r>
          </a:p>
          <a:p>
            <a:pPr lvl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Какова  форма  и  размеры  изделия? </a:t>
            </a:r>
          </a:p>
          <a:p>
            <a:pPr lvl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Основные  этапы  конструирования  изделия (ширма и декорации);</a:t>
            </a:r>
          </a:p>
          <a:p>
            <a:pPr lvl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Основные  этапы  технологии  их  изготовления; </a:t>
            </a:r>
          </a:p>
          <a:p>
            <a:pPr lvl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Основные  затраты 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  изготовление  изделия. </a:t>
            </a:r>
          </a:p>
          <a:p>
            <a:pPr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6851104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вовлечение воспитанников в работу над проектом, тем самым отвлечение их от негативных явлений;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 воспитанников творчеству и актёрскому мастерству.</a:t>
            </a:r>
          </a:p>
          <a:p>
            <a:pPr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7704856" cy="59766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Содержание проекта: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Всю работу по созданию проекта можно разделить на 3 этапа: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(апрель 2017 г.):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определение проблемы и задач исследования;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выдвижение гипотезы и способов её  решения;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приобретение необходимых материалов</a:t>
            </a:r>
          </a:p>
          <a:p>
            <a:pPr>
              <a:buFont typeface="Wingdings" pitchFamily="2" charset="2"/>
              <a:buChar char="§"/>
            </a:pP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Основной этап: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(май – октябрь 2017 г.);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  исследовательский;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  практическая деятельность: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изготовление ширмы и декораций к спектаклю;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распределение обязанностей детей в соответствии с их творческими способностями;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разработка сценария спектакля;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репетиции спектакля</a:t>
            </a:r>
          </a:p>
          <a:p>
            <a:pPr>
              <a:buFont typeface="Wingdings" pitchFamily="2" charset="2"/>
              <a:buChar char="§"/>
            </a:pP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ноябрь 2017 г.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показ спектакля «Три поросенка» на Дне рождении детского дома;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презентация и защита проекта.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фото театр\tH-v1UFJsp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21602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14083" y="-371564"/>
            <a:ext cx="49158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ФОТООТЧЕТ ОТДЕЛЬНЫХ ЭТАПОВ ПРОЕКТА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G:\фото театр\aHbZLcwYKKo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980728"/>
            <a:ext cx="214428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фото театр\T9HAvNyayOg-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89040"/>
            <a:ext cx="39604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фото театр\YPXkjxiDg6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980728"/>
            <a:ext cx="20162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220072" y="4076128"/>
            <a:ext cx="3923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зготовлена ширма для кукольного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7704856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                     </a:t>
            </a:r>
          </a:p>
          <a:p>
            <a:pPr algn="ctr">
              <a:buNone/>
            </a:pPr>
            <a:r>
              <a:rPr lang="ru-RU" sz="2000" b="1" dirty="0" smtClean="0"/>
              <a:t>  </a:t>
            </a:r>
            <a:r>
              <a:rPr lang="ru-RU" sz="2000" b="1" u="sng" dirty="0" smtClean="0"/>
              <a:t>ФОТООТЧЕТ ОТДЕЛЬНЫХ ЭТАПОВ ПРОЕКТА</a:t>
            </a:r>
          </a:p>
          <a:p>
            <a:pPr algn="ctr">
              <a:buNone/>
            </a:pPr>
            <a:endParaRPr lang="ru-RU" sz="2000" dirty="0" smtClean="0"/>
          </a:p>
          <a:p>
            <a:pPr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pp.userapi.com/c841620/v841620713/48125/vngt57kZ4G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6724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userapi.com/c831408/v831408102/18866/YeRZZibaME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390651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47664" y="47251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созданы декорации к спектаклю «Три поросенка»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269</Words>
  <Application>Microsoft Office PowerPoint</Application>
  <PresentationFormat>Экран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 «СКАЗКУ СОЗДАЕМ МЫ САМИ» Руководитель проекта: воспитатель Лобачева Я.Е.</vt:lpstr>
      <vt:lpstr>Актуальность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Золотой ключик</dc:subject>
  <dc:creator>corowina</dc:creator>
  <cp:lastModifiedBy>Ренат</cp:lastModifiedBy>
  <cp:revision>33</cp:revision>
  <dcterms:created xsi:type="dcterms:W3CDTF">2014-06-01T10:59:32Z</dcterms:created>
  <dcterms:modified xsi:type="dcterms:W3CDTF">2017-12-18T19:04:28Z</dcterms:modified>
</cp:coreProperties>
</file>