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76" r:id="rId6"/>
    <p:sldId id="272" r:id="rId7"/>
    <p:sldId id="271" r:id="rId8"/>
    <p:sldId id="273" r:id="rId9"/>
    <p:sldId id="270" r:id="rId10"/>
    <p:sldId id="274" r:id="rId11"/>
    <p:sldId id="275" r:id="rId12"/>
    <p:sldId id="268" r:id="rId13"/>
    <p:sldId id="277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>
      <p:cViewPr varScale="1">
        <p:scale>
          <a:sx n="92" d="100"/>
          <a:sy n="92" d="100"/>
        </p:scale>
        <p:origin x="-11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790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D3FE5C-685E-40DC-8B47-8DF64F779F51}" type="datetime1">
              <a:rPr lang="ru-RU" smtClean="0"/>
              <a:pPr rtl="0"/>
              <a:t>06.12.2017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52D75A-407D-4103-A02A-5E07FB0FD905}" type="datetime1">
              <a:rPr lang="ru-RU" noProof="0" smtClean="0"/>
              <a:pPr rtl="0"/>
              <a:t>06.12.2017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pPr rtl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8561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pPr rtl="0"/>
              <a:t>4</a:t>
            </a:fld>
            <a:endParaRPr lang="ru-RU" noProof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326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154451029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37772369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noProof="0" dirty="0" smtClean="0"/>
              <a:t>Щелкните значок, чтобы добавить фото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17792386"/>
      </p:ext>
    </p:extLst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ять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Рисунок 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1" name="Рисунок 2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864672684"/>
      </p:ext>
    </p:extLst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B8932-1B2E-4152-972E-5DDDF189815E}" type="datetime1">
              <a:rPr lang="ru-RU" noProof="0" smtClean="0"/>
              <a:pPr rtl="0"/>
              <a:t>06.12.2017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43261086"/>
      </p:ext>
    </p:extLst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ABA02B-48D7-4F45-BDF4-92DC0DAD942C}" type="datetime1">
              <a:rPr lang="ru-RU" noProof="0" smtClean="0"/>
              <a:pPr rtl="0"/>
              <a:t>06.12.2017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926244725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DE378-217F-408E-9F08-1F2C2197986A}" type="datetime1">
              <a:rPr lang="ru-RU" noProof="0" smtClean="0"/>
              <a:pPr rtl="0"/>
              <a:t>06.12.2017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35739759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79508710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B390B6-A938-4A3C-81E6-728DA5F6F5C9}" type="datetime1">
              <a:rPr lang="ru-RU" noProof="0" smtClean="0"/>
              <a:pPr rtl="0"/>
              <a:t>06.12.2017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25302675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B6574-69C6-4D24-9F36-307D5EE1909D}" type="datetime1">
              <a:rPr lang="ru-RU" noProof="0" smtClean="0"/>
              <a:pPr rtl="0"/>
              <a:t>06.12.2017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900086281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86FE35-6E1F-4337-8DC1-75284CBAFF98}" type="datetime1">
              <a:rPr lang="ru-RU" noProof="0" smtClean="0"/>
              <a:pPr rtl="0"/>
              <a:t>06.12.2017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645025560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88FA2-CAE4-491F-91C5-2256E3BFB24E}" type="datetime1">
              <a:rPr lang="ru-RU" noProof="0" smtClean="0"/>
              <a:pPr rtl="0"/>
              <a:t>06.12.2017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80071359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6B729A-78D4-46ED-B78F-25AAD81A9EA1}" type="datetime1">
              <a:rPr lang="ru-RU" noProof="0" smtClean="0"/>
              <a:pPr rtl="0"/>
              <a:t>06.12.2017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807354271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2" name="Рисунок 11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48A9C3-BEC6-470C-8939-1BC0DFD13620}" type="datetime1">
              <a:rPr lang="ru-RU" noProof="0" smtClean="0"/>
              <a:pPr rtl="0"/>
              <a:t>06.12.2017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651318867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C929494-1A30-419E-AF45-4DF2B34B9C72}" type="datetime1">
              <a:rPr lang="ru-RU" noProof="0" smtClean="0"/>
              <a:pPr rtl="0"/>
              <a:t>06.12.2017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p:transition spd="med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332656"/>
            <a:ext cx="7634064" cy="3168352"/>
          </a:xfrm>
        </p:spPr>
        <p:txBody>
          <a:bodyPr rtlCol="0">
            <a:normAutofit/>
          </a:bodyPr>
          <a:lstStyle/>
          <a:p>
            <a:pPr algn="ctr"/>
            <a:r>
              <a:rPr lang="ru-RU" dirty="0" smtClean="0"/>
              <a:t>ПРОЕКТ:</a:t>
            </a:r>
            <a:br>
              <a:rPr lang="ru-RU" dirty="0" smtClean="0"/>
            </a:br>
            <a:r>
              <a:rPr lang="ru-RU" dirty="0" smtClean="0"/>
              <a:t>Создание детского журнала  «</a:t>
            </a:r>
            <a:r>
              <a:rPr lang="ru-RU" b="1" dirty="0" smtClean="0"/>
              <a:t>Детский</a:t>
            </a:r>
            <a:r>
              <a:rPr lang="ru-RU" dirty="0" smtClean="0"/>
              <a:t> дом – НАШ </a:t>
            </a:r>
            <a:r>
              <a:rPr lang="ru-RU" b="1" dirty="0" smtClean="0"/>
              <a:t>ДОМ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99656" y="3140968"/>
            <a:ext cx="6120680" cy="1368152"/>
          </a:xfrm>
        </p:spPr>
        <p:txBody>
          <a:bodyPr rtlCol="0">
            <a:normAutofit lnSpcReduction="10000"/>
          </a:bodyPr>
          <a:lstStyle/>
          <a:p>
            <a:pPr rtl="0">
              <a:lnSpc>
                <a:spcPct val="110000"/>
              </a:lnSpc>
            </a:pPr>
            <a:r>
              <a:rPr lang="ru-RU" b="1" dirty="0" smtClean="0"/>
              <a:t>Руководители проекта: </a:t>
            </a:r>
            <a:r>
              <a:rPr lang="ru-RU" sz="1700" dirty="0" smtClean="0"/>
              <a:t>воспитатель Лобачева Я.Е.,</a:t>
            </a:r>
          </a:p>
          <a:p>
            <a:pPr rtl="0">
              <a:lnSpc>
                <a:spcPct val="120000"/>
              </a:lnSpc>
            </a:pPr>
            <a:r>
              <a:rPr lang="ru-RU" sz="1700" dirty="0" smtClean="0"/>
              <a:t>                                                             в</a:t>
            </a:r>
            <a:r>
              <a:rPr lang="ru-RU" sz="1700" dirty="0" smtClean="0"/>
              <a:t>оспитатель Романова А.В.</a:t>
            </a:r>
          </a:p>
          <a:p>
            <a:pPr>
              <a:lnSpc>
                <a:spcPct val="120000"/>
              </a:lnSpc>
            </a:pPr>
            <a:r>
              <a:rPr lang="ru-RU" sz="1800" b="1" i="1" dirty="0" smtClean="0"/>
              <a:t>                ГУ </a:t>
            </a:r>
            <a:r>
              <a:rPr lang="ru-RU" sz="1800" b="1" i="1" dirty="0" smtClean="0"/>
              <a:t>ЯО «</a:t>
            </a:r>
            <a:r>
              <a:rPr lang="ru-RU" sz="1800" b="1" i="1" dirty="0" err="1" smtClean="0"/>
              <a:t>Рыбинский</a:t>
            </a:r>
            <a:r>
              <a:rPr lang="ru-RU" sz="1800" b="1" i="1" dirty="0" smtClean="0"/>
              <a:t> детский дом»</a:t>
            </a:r>
            <a:endParaRPr lang="ru-RU" sz="1700" b="1" i="1" dirty="0"/>
          </a:p>
        </p:txBody>
      </p:sp>
    </p:spTree>
    <p:extLst>
      <p:ext uri="{BB962C8B-B14F-4D97-AF65-F5344CB8AC3E}">
        <p14:creationId xmlns:p14="http://schemas.microsoft.com/office/powerpoint/2010/main" xmlns="" val="279804709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927648" y="1988840"/>
            <a:ext cx="7567736" cy="223224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СПАСИБО ЗА ВНИМАНИЕ!!!!</a:t>
            </a:r>
            <a:endParaRPr lang="ru-RU" sz="40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975642"/>
          </a:xfrm>
        </p:spPr>
        <p:txBody>
          <a:bodyPr/>
          <a:lstStyle/>
          <a:p>
            <a:pPr algn="ctr"/>
            <a:r>
              <a:rPr lang="ru-RU" b="1" dirty="0" smtClean="0"/>
              <a:t>Актуальность: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15480" y="1556792"/>
            <a:ext cx="9144000" cy="369074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Данный </a:t>
            </a:r>
            <a:r>
              <a:rPr lang="ru-RU" dirty="0" smtClean="0"/>
              <a:t>проект посвящён созданию детского журнала. Проект предполагает организацию издательской деятельности в детском доме. В ходе реализации проектной задачи воспитанники приобретают навыки проектной, организаторской деятельности. Развивают навыки самостоятельного поиска необходимого материала с помощью информационных технологий. Развивают коммуникативные, аналитические способности. Учатся находить и использовать на практике межпредметные связи. Проект является личностно-ориентированным, т. к. предполагает возможность участия в нём различного контингента воспитанников с различными интересами и способностями, а так же исследовательским и  творческим.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03512" y="764704"/>
            <a:ext cx="9937104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u="sng" dirty="0" smtClean="0"/>
              <a:t>Цель </a:t>
            </a:r>
            <a:r>
              <a:rPr lang="ru-RU" sz="2400" b="1" u="sng" dirty="0" smtClean="0"/>
              <a:t>проекта: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/>
              <a:t>    </a:t>
            </a:r>
            <a:r>
              <a:rPr lang="ru-RU" b="1" dirty="0" smtClean="0"/>
              <a:t>Создание </a:t>
            </a:r>
            <a:r>
              <a:rPr lang="ru-RU" b="1" dirty="0" smtClean="0"/>
              <a:t>условий для проявления творческих способностей и выражения интересов через создание проекта собственного журнала; формирование умения работать в команде</a:t>
            </a:r>
          </a:p>
          <a:p>
            <a:pPr>
              <a:buNone/>
            </a:pPr>
            <a:r>
              <a:rPr lang="ru-RU" b="1" dirty="0" smtClean="0"/>
              <a:t>Задачи </a:t>
            </a:r>
            <a:r>
              <a:rPr lang="ru-RU" b="1" dirty="0" smtClean="0"/>
              <a:t>проекта:</a:t>
            </a:r>
            <a:endParaRPr lang="ru-RU" dirty="0" smtClean="0"/>
          </a:p>
          <a:p>
            <a:pPr lvl="0"/>
            <a:r>
              <a:rPr lang="ru-RU" dirty="0" smtClean="0"/>
              <a:t>Освещение  основных событий детского дома, событий истории учреждения;</a:t>
            </a:r>
          </a:p>
          <a:p>
            <a:pPr lvl="0"/>
            <a:r>
              <a:rPr lang="ru-RU" dirty="0" smtClean="0"/>
              <a:t>Развитие творческой свободы, активности, инициативы  воспитанников;</a:t>
            </a:r>
          </a:p>
          <a:p>
            <a:pPr lvl="0"/>
            <a:r>
              <a:rPr lang="ru-RU" dirty="0" smtClean="0"/>
              <a:t>Развитие коммуникативных навыков работы в группе; </a:t>
            </a:r>
          </a:p>
          <a:p>
            <a:pPr lvl="0"/>
            <a:r>
              <a:rPr lang="ru-RU" dirty="0" smtClean="0"/>
              <a:t>Развитие умений пользоваться компьютером, программой </a:t>
            </a:r>
            <a:r>
              <a:rPr lang="en-US" dirty="0" smtClean="0"/>
              <a:t>Microsoft Publisher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Познакомить воспитанников с издательским делом.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476672"/>
            <a:ext cx="9829800" cy="1082674"/>
          </a:xfrm>
        </p:spPr>
        <p:txBody>
          <a:bodyPr/>
          <a:lstStyle/>
          <a:p>
            <a:pPr algn="ctr"/>
            <a:r>
              <a:rPr lang="ru-RU" b="1" dirty="0" smtClean="0"/>
              <a:t>Проблемные вопросы: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7528" y="1700808"/>
            <a:ext cx="8604448" cy="3818736"/>
          </a:xfrm>
        </p:spPr>
        <p:txBody>
          <a:bodyPr/>
          <a:lstStyle/>
          <a:p>
            <a:pPr lvl="0"/>
            <a:r>
              <a:rPr lang="ru-RU" dirty="0" smtClean="0"/>
              <a:t>Можем ли мы сами создать журнал?  </a:t>
            </a:r>
          </a:p>
          <a:p>
            <a:pPr lvl="0"/>
            <a:r>
              <a:rPr lang="ru-RU" dirty="0" smtClean="0"/>
              <a:t>Что нам нужно узнать, чтобы суметь создать журнал?  </a:t>
            </a:r>
          </a:p>
          <a:p>
            <a:pPr lvl="0"/>
            <a:r>
              <a:rPr lang="ru-RU" dirty="0" smtClean="0"/>
              <a:t>Какой информацией мы будем наполнять наш журнал?  </a:t>
            </a:r>
          </a:p>
          <a:p>
            <a:pPr lvl="0"/>
            <a:r>
              <a:rPr lang="ru-RU" dirty="0" smtClean="0"/>
              <a:t>Что интересно нашим читателям? </a:t>
            </a:r>
          </a:p>
          <a:p>
            <a:pPr lvl="0"/>
            <a:r>
              <a:rPr lang="ru-RU" dirty="0" smtClean="0"/>
              <a:t>Чем будет отличаться наш журнал? </a:t>
            </a:r>
          </a:p>
          <a:p>
            <a:pPr lvl="0"/>
            <a:r>
              <a:rPr lang="ru-RU" dirty="0" smtClean="0"/>
              <a:t>Как нам назвать свой журнал?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365126"/>
            <a:ext cx="9036496" cy="1082674"/>
          </a:xfrm>
        </p:spPr>
        <p:txBody>
          <a:bodyPr/>
          <a:lstStyle/>
          <a:p>
            <a:pPr algn="ctr"/>
            <a:r>
              <a:rPr lang="ru-RU" b="1" dirty="0" smtClean="0"/>
              <a:t>Свою работу </a:t>
            </a:r>
            <a:r>
              <a:rPr lang="ru-RU" b="1" dirty="0" smtClean="0"/>
              <a:t>над непосредственным выпуском </a:t>
            </a:r>
            <a:r>
              <a:rPr lang="ru-RU" b="1" dirty="0" smtClean="0"/>
              <a:t>журнала </a:t>
            </a:r>
            <a:r>
              <a:rPr lang="ru-RU" b="1" dirty="0" smtClean="0"/>
              <a:t>мы проводили по </a:t>
            </a:r>
            <a:r>
              <a:rPr lang="ru-RU" b="1" dirty="0" smtClean="0"/>
              <a:t>плану: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9536" y="1828800"/>
            <a:ext cx="9145016" cy="3474720"/>
          </a:xfrm>
        </p:spPr>
        <p:txBody>
          <a:bodyPr/>
          <a:lstStyle/>
          <a:p>
            <a:r>
              <a:rPr lang="ru-RU" dirty="0" smtClean="0"/>
              <a:t>Определить </a:t>
            </a:r>
            <a:r>
              <a:rPr lang="ru-RU" dirty="0" smtClean="0"/>
              <a:t>название журнала.</a:t>
            </a:r>
          </a:p>
          <a:p>
            <a:r>
              <a:rPr lang="ru-RU" dirty="0" smtClean="0"/>
              <a:t>Решить</a:t>
            </a:r>
            <a:r>
              <a:rPr lang="ru-RU" dirty="0" smtClean="0"/>
              <a:t>, какие рубрики (разделы) будут в этом номере; какой материал будет интересен для чтения ребятам.</a:t>
            </a:r>
          </a:p>
          <a:p>
            <a:r>
              <a:rPr lang="ru-RU" dirty="0" smtClean="0"/>
              <a:t>Определить</a:t>
            </a:r>
            <a:r>
              <a:rPr lang="ru-RU" dirty="0" smtClean="0"/>
              <a:t>, кто за какую рубрику будет отвечать.</a:t>
            </a:r>
          </a:p>
          <a:p>
            <a:r>
              <a:rPr lang="ru-RU" dirty="0" smtClean="0"/>
              <a:t>Продумать </a:t>
            </a:r>
            <a:r>
              <a:rPr lang="ru-RU" dirty="0" smtClean="0"/>
              <a:t>какие иллюстрации необходимы.</a:t>
            </a:r>
          </a:p>
          <a:p>
            <a:r>
              <a:rPr lang="ru-RU" dirty="0" smtClean="0"/>
              <a:t>Приготовить </a:t>
            </a:r>
            <a:r>
              <a:rPr lang="ru-RU" dirty="0" smtClean="0"/>
              <a:t>вопросы для проведения интервью.</a:t>
            </a:r>
          </a:p>
          <a:p>
            <a:r>
              <a:rPr lang="ru-RU" dirty="0" smtClean="0"/>
              <a:t>Провести </a:t>
            </a:r>
            <a:r>
              <a:rPr lang="ru-RU" dirty="0" smtClean="0"/>
              <a:t>опрос среди сотрудников.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831626"/>
          </a:xfrm>
        </p:spPr>
        <p:txBody>
          <a:bodyPr/>
          <a:lstStyle/>
          <a:p>
            <a:pPr algn="ctr"/>
            <a:r>
              <a:rPr lang="ru-RU" b="1" dirty="0" smtClean="0"/>
              <a:t>Ожидаемые результаты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87488" y="1484784"/>
            <a:ext cx="9144000" cy="446449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Укрепление положительного имиджа  детского дома;</a:t>
            </a:r>
          </a:p>
          <a:p>
            <a:pPr lvl="0"/>
            <a:r>
              <a:rPr lang="ru-RU" dirty="0" smtClean="0"/>
              <a:t>Повышение социальной активности воспитанников;</a:t>
            </a:r>
          </a:p>
          <a:p>
            <a:pPr lvl="0"/>
            <a:r>
              <a:rPr lang="ru-RU" dirty="0" smtClean="0"/>
              <a:t>Формирование представления о правилах и нормах поведения, принятых в обществе;</a:t>
            </a:r>
          </a:p>
          <a:p>
            <a:pPr lvl="0"/>
            <a:r>
              <a:rPr lang="ru-RU" dirty="0" smtClean="0"/>
              <a:t>На практическом уровне осознание значимости работы в группе и освоение правил групповой работы;</a:t>
            </a:r>
          </a:p>
          <a:p>
            <a:pPr lvl="0"/>
            <a:r>
              <a:rPr lang="ru-RU" dirty="0" smtClean="0"/>
              <a:t>Развитие ценностной ориентации воспитанников;</a:t>
            </a:r>
          </a:p>
          <a:p>
            <a:pPr lvl="0"/>
            <a:r>
              <a:rPr lang="ru-RU" dirty="0" smtClean="0"/>
              <a:t>Развитие эстетических вкусов воспитанников;</a:t>
            </a:r>
          </a:p>
          <a:p>
            <a:pPr lvl="0"/>
            <a:r>
              <a:rPr lang="ru-RU" dirty="0" smtClean="0"/>
              <a:t>Развитие познавательной активности;</a:t>
            </a:r>
          </a:p>
          <a:p>
            <a:pPr lvl="0"/>
            <a:r>
              <a:rPr lang="ru-RU" dirty="0" smtClean="0"/>
              <a:t>Освоение приёмов поиска нужной информации;</a:t>
            </a:r>
          </a:p>
          <a:p>
            <a:pPr lvl="0"/>
            <a:r>
              <a:rPr lang="ru-RU" dirty="0" smtClean="0"/>
              <a:t>Повышение технических возможностей новых информационных </a:t>
            </a:r>
            <a:r>
              <a:rPr lang="ru-RU" dirty="0" smtClean="0"/>
              <a:t>    технологий </a:t>
            </a:r>
            <a:r>
              <a:rPr lang="ru-RU" dirty="0" smtClean="0"/>
              <a:t>в образовании.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298360" cy="759618"/>
          </a:xfrm>
        </p:spPr>
        <p:txBody>
          <a:bodyPr/>
          <a:lstStyle/>
          <a:p>
            <a:pPr algn="ctr"/>
            <a:r>
              <a:rPr lang="ru-RU" b="1" dirty="0" smtClean="0"/>
              <a:t>Планирование деятельности</a:t>
            </a:r>
            <a:endParaRPr lang="ru-RU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79376" y="1268760"/>
            <a:ext cx="5472608" cy="43204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1 </a:t>
            </a:r>
            <a:r>
              <a:rPr lang="ru-RU" b="1" dirty="0" smtClean="0"/>
              <a:t>этап. Подготовка:</a:t>
            </a:r>
            <a:endParaRPr lang="ru-RU" dirty="0" smtClean="0"/>
          </a:p>
          <a:p>
            <a:pPr lvl="0"/>
            <a:r>
              <a:rPr lang="ru-RU" dirty="0" smtClean="0"/>
              <a:t>Определяется тема и цель проекта (в соответствии с интересами участников проекта).</a:t>
            </a:r>
          </a:p>
          <a:p>
            <a:pPr lvl="0"/>
            <a:r>
              <a:rPr lang="ru-RU" dirty="0" smtClean="0"/>
              <a:t>Формируются рабочие группы и распределяются роли (журналисты, фотографы, художники-иллюстраторы, технические редакторы и т.д.).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5951984" y="1268760"/>
            <a:ext cx="5688632" cy="43204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2 </a:t>
            </a:r>
            <a:r>
              <a:rPr lang="ru-RU" b="1" dirty="0" smtClean="0"/>
              <a:t>этап. Планирование:</a:t>
            </a:r>
            <a:endParaRPr lang="ru-RU" dirty="0" smtClean="0"/>
          </a:p>
          <a:p>
            <a:pPr lvl="0"/>
            <a:r>
              <a:rPr lang="ru-RU" dirty="0" smtClean="0"/>
              <a:t>Определяются источники и способы сбора информации. Обговариваем вместе с ребятами, где можно найти информацию для своего проекта</a:t>
            </a:r>
            <a:r>
              <a:rPr lang="ru-RU" dirty="0" smtClean="0"/>
              <a:t>:</a:t>
            </a:r>
          </a:p>
          <a:p>
            <a:pPr lvl="0">
              <a:buNone/>
            </a:pPr>
            <a:r>
              <a:rPr lang="ru-RU" dirty="0" smtClean="0"/>
              <a:t>   - </a:t>
            </a:r>
            <a:r>
              <a:rPr lang="ru-RU" dirty="0" smtClean="0"/>
              <a:t>в научно-популярной литературе,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smtClean="0"/>
              <a:t>через Интернет;</a:t>
            </a:r>
            <a:br>
              <a:rPr lang="ru-RU" dirty="0" smtClean="0"/>
            </a:br>
            <a:r>
              <a:rPr lang="ru-RU" dirty="0" smtClean="0"/>
              <a:t>- попросить о консультации специалистов в данной отрасли.</a:t>
            </a:r>
          </a:p>
          <a:p>
            <a:pPr lvl="0"/>
            <a:r>
              <a:rPr lang="ru-RU" dirty="0" smtClean="0"/>
              <a:t>Определяется способ представления результатов (формирование проекта).</a:t>
            </a:r>
          </a:p>
          <a:p>
            <a:pPr lvl="0"/>
            <a:r>
              <a:rPr lang="ru-RU" dirty="0" smtClean="0"/>
              <a:t>Распределяются обязанности между членами команды внутри рабочих групп.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71464" y="404664"/>
            <a:ext cx="9829800" cy="648072"/>
          </a:xfrm>
        </p:spPr>
        <p:txBody>
          <a:bodyPr/>
          <a:lstStyle/>
          <a:p>
            <a:pPr algn="ctr"/>
            <a:r>
              <a:rPr lang="ru-RU" b="1" dirty="0" smtClean="0"/>
              <a:t>Планирование деятельности</a:t>
            </a: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559496" y="1340768"/>
            <a:ext cx="9144000" cy="42644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3 </a:t>
            </a:r>
            <a:r>
              <a:rPr lang="ru-RU" b="1" dirty="0" smtClean="0"/>
              <a:t>этап. Исследование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 smtClean="0"/>
              <a:t>Сбор и уточнение информации (педагог в течение всего периода работы над проектом консультирует участников проекта, при необходимости поправляет и направляет):</a:t>
            </a:r>
          </a:p>
          <a:p>
            <a:r>
              <a:rPr lang="ru-RU" dirty="0" smtClean="0"/>
              <a:t>Отбор материала в рубрики </a:t>
            </a:r>
            <a:r>
              <a:rPr lang="ru-RU" dirty="0" smtClean="0"/>
              <a:t>журнала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4 этап. Формирование результатов</a:t>
            </a:r>
            <a:r>
              <a:rPr lang="ru-RU" dirty="0" smtClean="0"/>
              <a:t> (оформление проекта</a:t>
            </a:r>
            <a:r>
              <a:rPr lang="ru-RU" dirty="0" smtClean="0"/>
              <a:t>):</a:t>
            </a:r>
            <a:endParaRPr lang="ru-RU" dirty="0" smtClean="0"/>
          </a:p>
          <a:p>
            <a:r>
              <a:rPr lang="ru-RU" dirty="0" smtClean="0"/>
              <a:t>Оформление страниц журнала</a:t>
            </a:r>
          </a:p>
          <a:p>
            <a:r>
              <a:rPr lang="ru-RU" dirty="0" smtClean="0"/>
              <a:t>Сборка страниц в журнал</a:t>
            </a:r>
          </a:p>
          <a:p>
            <a:r>
              <a:rPr lang="ru-RU" dirty="0" smtClean="0"/>
              <a:t>Презентация журнала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5 этап. Оценка результатов (</a:t>
            </a:r>
            <a:r>
              <a:rPr lang="ru-RU" dirty="0" smtClean="0"/>
              <a:t>коллективное обсуждение готового проекта (журнала)</a:t>
            </a:r>
            <a:r>
              <a:rPr lang="ru-RU" b="1" dirty="0" smtClean="0"/>
              <a:t>, выявление сильных и слабых сторон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pp.userapi.com/c840729/v840729437/3125c/xOFBe5OFSYc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/>
          <a:srcRect t="28862" b="28862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480376" y="365126"/>
            <a:ext cx="2520280" cy="1539874"/>
          </a:xfrm>
        </p:spPr>
        <p:txBody>
          <a:bodyPr rtlCol="0"/>
          <a:lstStyle/>
          <a:p>
            <a:pPr rtl="0"/>
            <a:r>
              <a:rPr lang="ru-RU" dirty="0" smtClean="0"/>
              <a:t>ФОТООТЧЕТ (этапы подготовки и планирования)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16" name="Picture 4" descr="https://pp.userapi.com/c830309/v830309437/14bc/agu6QtbUGsU.jpg"/>
          <p:cNvPicPr>
            <a:picLocks noChangeAspect="1" noChangeArrowheads="1"/>
          </p:cNvPicPr>
          <p:nvPr/>
        </p:nvPicPr>
        <p:blipFill>
          <a:blip r:embed="rId4"/>
          <a:srcRect t="28849" b="28849"/>
          <a:stretch>
            <a:fillRect/>
          </a:stretch>
        </p:blipFill>
        <p:spPr bwMode="auto">
          <a:xfrm>
            <a:off x="4511824" y="3645024"/>
            <a:ext cx="4620886" cy="2605473"/>
          </a:xfrm>
          <a:prstGeom prst="rect">
            <a:avLst/>
          </a:prstGeom>
          <a:noFill/>
        </p:spPr>
      </p:pic>
      <p:pic>
        <p:nvPicPr>
          <p:cNvPr id="16394" name="Picture 10" descr="https://pp.userapi.com/c840136/v840136437/53992/dXfs3vEEVkQ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5"/>
          <a:srcRect t="28374" b="28374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6408" name="Picture 24" descr="https://pp.userapi.com/c831209/v831209366/282b/OkpI8bq4v_s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6"/>
          <a:srcRect t="28374" b="28374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6412" name="Picture 28" descr="https://pp.userapi.com/c841136/v841136437/45502/AEiVpyTnT6s.jpg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7"/>
          <a:srcRect t="11553" b="1155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796240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896101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3246688_TF03896101.potx" id="{A3AB8EB1-32C8-42D1-A2F7-9C8024EB1CB7}" vid="{880779B9-4198-47E8-81D9-8281AF4E13F9}"/>
    </a:ext>
  </a:extLst>
</a:theme>
</file>

<file path=ppt/theme/theme2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tf03896101</Template>
  <TotalTime>102</TotalTime>
  <Words>351</Words>
  <Application>Microsoft Office PowerPoint</Application>
  <PresentationFormat>Произвольный</PresentationFormat>
  <Paragraphs>62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tf03896101</vt:lpstr>
      <vt:lpstr>ПРОЕКТ: Создание детского журнала  «Детский дом – НАШ ДОМ» </vt:lpstr>
      <vt:lpstr>Актуальность:</vt:lpstr>
      <vt:lpstr>Слайд 3</vt:lpstr>
      <vt:lpstr>Проблемные вопросы:  </vt:lpstr>
      <vt:lpstr>Свою работу над непосредственным выпуском журнала мы проводили по плану:</vt:lpstr>
      <vt:lpstr>Ожидаемые результаты</vt:lpstr>
      <vt:lpstr>Планирование деятельности</vt:lpstr>
      <vt:lpstr>Планирование деятельности</vt:lpstr>
      <vt:lpstr>ФОТООТЧЕТ (этапы подготовки и планирования)</vt:lpstr>
      <vt:lpstr>Слайд 10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Создание детского журнала  «Детский дом – НАШ ДОМ»</dc:title>
  <dc:creator>Ренат</dc:creator>
  <cp:lastModifiedBy>Ренат</cp:lastModifiedBy>
  <cp:revision>11</cp:revision>
  <dcterms:created xsi:type="dcterms:W3CDTF">2017-12-06T11:29:16Z</dcterms:created>
  <dcterms:modified xsi:type="dcterms:W3CDTF">2017-12-06T13:12:00Z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