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8" r:id="rId3"/>
    <p:sldId id="261" r:id="rId4"/>
    <p:sldId id="263" r:id="rId5"/>
    <p:sldId id="262" r:id="rId6"/>
    <p:sldId id="266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398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3C6DD0-1B7D-4E9E-884D-B654704DAB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357563"/>
            <a:ext cx="6659563" cy="10795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4029075"/>
            <a:ext cx="6400800" cy="40957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ru-RU" noProof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141663"/>
            <a:ext cx="7772400" cy="11096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655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2349500"/>
            <a:ext cx="1925638" cy="43195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042988" y="2349500"/>
            <a:ext cx="5627687" cy="431958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320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2865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7967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3744912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40300" y="2997200"/>
            <a:ext cx="37465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459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438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6639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389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07880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2109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49500"/>
            <a:ext cx="76438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97200"/>
            <a:ext cx="7643812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349500"/>
            <a:ext cx="7740351" cy="1943596"/>
          </a:xfrm>
        </p:spPr>
        <p:txBody>
          <a:bodyPr/>
          <a:lstStyle/>
          <a:p>
            <a:pPr algn="ctr"/>
            <a:r>
              <a:rPr lang="ru-RU" sz="5400" dirty="0" smtClean="0"/>
              <a:t>«Права и обязанности подростка»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6381327"/>
            <a:ext cx="3322712" cy="216025"/>
          </a:xfrm>
        </p:spPr>
        <p:txBody>
          <a:bodyPr/>
          <a:lstStyle/>
          <a:p>
            <a:r>
              <a:rPr lang="ru-RU" sz="1400" dirty="0" smtClean="0"/>
              <a:t>Выполнила: Асекритова И.Б.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525"/>
            <a:ext cx="72362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4860032" cy="155733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Практическая часть.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30722" name="Picture 2" descr="C:\Users\user\Pictures\Право на сайт\IMG_20231116_173951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1250"/>
          <a:stretch>
            <a:fillRect/>
          </a:stretch>
        </p:blipFill>
        <p:spPr bwMode="auto">
          <a:xfrm>
            <a:off x="0" y="1916832"/>
            <a:ext cx="2643758" cy="1944216"/>
          </a:xfrm>
          <a:prstGeom prst="rect">
            <a:avLst/>
          </a:prstGeom>
          <a:noFill/>
        </p:spPr>
      </p:pic>
      <p:pic>
        <p:nvPicPr>
          <p:cNvPr id="30723" name="Picture 3" descr="C:\Users\user\Pictures\Право на сайт\IMG_20231116_175629_3.jpg"/>
          <p:cNvPicPr>
            <a:picLocks noChangeAspect="1" noChangeArrowheads="1"/>
          </p:cNvPicPr>
          <p:nvPr/>
        </p:nvPicPr>
        <p:blipFill>
          <a:blip r:embed="rId3" cstate="print"/>
          <a:srcRect b="27027"/>
          <a:stretch>
            <a:fillRect/>
          </a:stretch>
        </p:blipFill>
        <p:spPr bwMode="auto">
          <a:xfrm>
            <a:off x="2843808" y="1844824"/>
            <a:ext cx="3240360" cy="2736304"/>
          </a:xfrm>
          <a:prstGeom prst="rect">
            <a:avLst/>
          </a:prstGeom>
          <a:noFill/>
        </p:spPr>
      </p:pic>
      <p:pic>
        <p:nvPicPr>
          <p:cNvPr id="30724" name="Picture 4" descr="C:\Users\user\Pictures\Право на сайт\IMG_20231116_175350_0.jpg"/>
          <p:cNvPicPr>
            <a:picLocks noChangeAspect="1" noChangeArrowheads="1"/>
          </p:cNvPicPr>
          <p:nvPr/>
        </p:nvPicPr>
        <p:blipFill>
          <a:blip r:embed="rId4" cstate="print"/>
          <a:srcRect t="30946" b="8817"/>
          <a:stretch>
            <a:fillRect/>
          </a:stretch>
        </p:blipFill>
        <p:spPr bwMode="auto">
          <a:xfrm>
            <a:off x="5796136" y="4077072"/>
            <a:ext cx="3529284" cy="2780928"/>
          </a:xfrm>
          <a:prstGeom prst="rect">
            <a:avLst/>
          </a:prstGeom>
          <a:noFill/>
        </p:spPr>
      </p:pic>
      <p:pic>
        <p:nvPicPr>
          <p:cNvPr id="30725" name="Picture 5" descr="C:\Users\user\Pictures\Право на сайт\IMG_20231116_173446_0.jpg"/>
          <p:cNvPicPr>
            <a:picLocks noChangeAspect="1" noChangeArrowheads="1"/>
          </p:cNvPicPr>
          <p:nvPr/>
        </p:nvPicPr>
        <p:blipFill>
          <a:blip r:embed="rId5" cstate="print"/>
          <a:srcRect t="32500"/>
          <a:stretch>
            <a:fillRect/>
          </a:stretch>
        </p:blipFill>
        <p:spPr bwMode="auto">
          <a:xfrm>
            <a:off x="0" y="3933056"/>
            <a:ext cx="2987824" cy="2924944"/>
          </a:xfrm>
          <a:prstGeom prst="rect">
            <a:avLst/>
          </a:prstGeom>
          <a:noFill/>
        </p:spPr>
      </p:pic>
      <p:pic>
        <p:nvPicPr>
          <p:cNvPr id="30726" name="Picture 6" descr="C:\Users\user\Pictures\Право на сайт\IMG_20231116_175413_3.jpg"/>
          <p:cNvPicPr>
            <a:picLocks noChangeAspect="1" noChangeArrowheads="1"/>
          </p:cNvPicPr>
          <p:nvPr/>
        </p:nvPicPr>
        <p:blipFill>
          <a:blip r:embed="rId6" cstate="print"/>
          <a:srcRect l="40200" t="30050" r="26200" b="41600"/>
          <a:stretch>
            <a:fillRect/>
          </a:stretch>
        </p:blipFill>
        <p:spPr bwMode="auto">
          <a:xfrm>
            <a:off x="3491880" y="4913784"/>
            <a:ext cx="172819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9525"/>
            <a:ext cx="73083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7" name="Picture 4" descr="pr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95736" y="-322385"/>
            <a:ext cx="7128792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осмысление соблюдения прав подростков, выполнение своих обязанностей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Осветить документы, отражающие права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Повторить права несовершеннолетних.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Обсудить обязанности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границу между правами и обязанностями.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знания об ответственности несовершеннолетних.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внесение изменений в документы, новые права подростков.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Обсудить, внесённые изменения, новые права.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Отследить результат введения новых прав на жизнь подростка.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аналогию появления новых прав, с появившимися обязанностями.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rcRect l="6733" t="13112" r="8792" b="10239"/>
          <a:stretch>
            <a:fillRect/>
          </a:stretch>
        </p:blipFill>
        <p:spPr>
          <a:xfrm>
            <a:off x="1763688" y="0"/>
            <a:ext cx="73803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23554" name="Picture 2" descr="C:\Users\user\Pictures\db8b075b48bb99ea70cafc94d18e58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2068711"/>
            <a:ext cx="839845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Обязанности воспитанника детского дома: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добросовестно учиться в учебном учреждении,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пропускать занятия без уважительных причин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беречь имущество детского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уважать воспитанников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обслуживающий персонал детского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выполнять устав детского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выполнять правила внутреннего распорядка,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908720"/>
            <a:ext cx="6840538" cy="648618"/>
          </a:xfrm>
        </p:spPr>
        <p:txBody>
          <a:bodyPr/>
          <a:lstStyle/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sp>
        <p:nvSpPr>
          <p:cNvPr id="286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027262"/>
            <a:ext cx="879439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Воспитанникам запрещается: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приносить, передавать или использовать оружие,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спиртные напитки, табачные изделия,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токсические и наркотические вещества;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любые вещества, которые могут привести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пожарам или взрывам;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применять физическую силу для выяснения отношений,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запугивание, вымогательство;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производить любые действия, влекущие за собой опасные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последствия для окружающих;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пользоваться мобильными телефонами в отведённое время.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1081088"/>
          </a:xfrm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2349500"/>
            <a:ext cx="6707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ko-KR" sz="2800">
                <a:solidFill>
                  <a:schemeClr val="bg1"/>
                </a:solidFill>
              </a:rPr>
              <a:t>Текст слайда</a:t>
            </a:r>
            <a:endParaRPr lang="en-US" altLang="ko-KR" sz="2800">
              <a:solidFill>
                <a:schemeClr val="bg1"/>
              </a:solidFill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>
              <a:solidFill>
                <a:schemeClr val="bg1"/>
              </a:solidFill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525"/>
            <a:ext cx="71642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8 3">
      <a:dk1>
        <a:srgbClr val="808080"/>
      </a:dk1>
      <a:lt1>
        <a:srgbClr val="FFFFFF"/>
      </a:lt1>
      <a:dk2>
        <a:srgbClr val="1C8952"/>
      </a:dk2>
      <a:lt2>
        <a:srgbClr val="FFFFFF"/>
      </a:lt2>
      <a:accent1>
        <a:srgbClr val="FF9933"/>
      </a:accent1>
      <a:accent2>
        <a:srgbClr val="008080"/>
      </a:accent2>
      <a:accent3>
        <a:srgbClr val="ABC4B3"/>
      </a:accent3>
      <a:accent4>
        <a:srgbClr val="DADADA"/>
      </a:accent4>
      <a:accent5>
        <a:srgbClr val="FFCAAD"/>
      </a:accent5>
      <a:accent6>
        <a:srgbClr val="007373"/>
      </a:accent6>
      <a:hlink>
        <a:srgbClr val="FFCC00"/>
      </a:hlink>
      <a:folHlink>
        <a:srgbClr val="00CC99"/>
      </a:folHlink>
    </a:clrScheme>
    <a:fontScheme name="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 1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CC99"/>
        </a:accent1>
        <a:accent2>
          <a:srgbClr val="FF7C80"/>
        </a:accent2>
        <a:accent3>
          <a:srgbClr val="ABC4B3"/>
        </a:accent3>
        <a:accent4>
          <a:srgbClr val="DADADA"/>
        </a:accent4>
        <a:accent5>
          <a:srgbClr val="FFE2CA"/>
        </a:accent5>
        <a:accent6>
          <a:srgbClr val="E770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 2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66FF33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5CE72D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 3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008080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0073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178</TotalTime>
  <Words>221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Green</vt:lpstr>
      <vt:lpstr>«Права и обязанности подростка»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Практическая часть.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Волошина</dc:creator>
  <cp:lastModifiedBy>user</cp:lastModifiedBy>
  <cp:revision>20</cp:revision>
  <dcterms:created xsi:type="dcterms:W3CDTF">2017-07-28T08:48:29Z</dcterms:created>
  <dcterms:modified xsi:type="dcterms:W3CDTF">2023-11-21T12:23:17Z</dcterms:modified>
</cp:coreProperties>
</file>