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8" r:id="rId4"/>
    <p:sldId id="327" r:id="rId5"/>
    <p:sldId id="263" r:id="rId6"/>
    <p:sldId id="264" r:id="rId7"/>
    <p:sldId id="265" r:id="rId8"/>
    <p:sldId id="267" r:id="rId9"/>
    <p:sldId id="266" r:id="rId10"/>
    <p:sldId id="269" r:id="rId11"/>
    <p:sldId id="270" r:id="rId12"/>
    <p:sldId id="271" r:id="rId13"/>
    <p:sldId id="272" r:id="rId14"/>
    <p:sldId id="274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8" r:id="rId27"/>
    <p:sldId id="285" r:id="rId28"/>
    <p:sldId id="286" r:id="rId29"/>
    <p:sldId id="287" r:id="rId30"/>
    <p:sldId id="289" r:id="rId31"/>
    <p:sldId id="290" r:id="rId32"/>
    <p:sldId id="291" r:id="rId33"/>
    <p:sldId id="292" r:id="rId34"/>
    <p:sldId id="294" r:id="rId35"/>
    <p:sldId id="293" r:id="rId36"/>
    <p:sldId id="295" r:id="rId37"/>
    <p:sldId id="296" r:id="rId38"/>
    <p:sldId id="298" r:id="rId39"/>
    <p:sldId id="297" r:id="rId40"/>
    <p:sldId id="300" r:id="rId41"/>
    <p:sldId id="299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28" r:id="rId5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262" d="100"/>
          <a:sy n="262" d="100"/>
        </p:scale>
        <p:origin x="4584" y="3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comp.info/wp-content/uploads/2019/03/Esli-vyi-nepravilno-vyibrali-komponovku-stranitsyi-----vsegda-mozhno-izmenit-ee.pn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ocomp.info/wp-content/uploads/2019/03/Vyiberite-odnu-iz-tem-oformleniya-kotoraya-bolshe-vsego-podhodit-k-vashey-rabote.pn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comp.info/wp-content/uploads/2019/03/Obratite-vnimanie-chto-pomimo-temyi-----est-est-raznyie-variantyi-ee-oformleniya.png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ocomp.info/wp-content/uploads/2019/03/Dlya-nachala-redaktirovaniya-teksta-v-opredelennom-bloke-slayda-----prosto-kliknite-po-nemu-myishkoy....pn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ocomp.info/wp-content/uploads/2019/03/Obratite-vnimanie-na-vse-podcherknutyie-slova-PowerPoint-avtomaticheski-nahodit-bolshinstvo-grubyih-oshibok.pn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ocomp.info/wp-content/uploads/2019/03/CHtobyi-povernut-tekstovyiy-blok-----nazhmite-na-strelochku-nad-nim.pn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ocomp.info/wp-content/uploads/2019/03/Vstavka-----risunki.pn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ocomp.info/wp-content/uploads/2019/03/Dalee-s-pomoshhyu-myishki-raspolozhite-kartinku-foto-v-nuzhnom-mesta-podkorrektirovav-razmer....pn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ocomp.info/wp-content/uploads/2019/03/Vstavka-video-ili-audio-vyipolnyaetsya-odinakovo.pn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ocomp.info/wp-content/uploads/2019/03/Tak-otobrazhaetsya-video-v-prezentatsii.pn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ocomp.info/wp-content/uploads/2019/03/Vstavka-diagrammyi.pn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ocomp.info/wp-content/uploads/2019/03/Vyibor-diagrammyi-grafika.pn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ocomp.info/wp-content/uploads/2019/03/Zapolnenie-dannyimi.png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ocomp.info/wp-content/uploads/2019/03/Poluchivshayasya-diagramma-v-kachestve-primera.pn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ocomp.info/wp-content/uploads/2019/03/Tablitsa-otobrazhaetsya-v-rezhime-realnogo-vremeni.png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ocomp.info/wp-content/uploads/2019/03/Obratite-vnimanie-chto-tablitsu-mozhno-rastyagivat-i-perenosit-s-odnogo-mesta-na-drugoe.png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ocomp.info/wp-content/uploads/2019/03/CHtobyi-pomenyat-stil-talitsyi....png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ocomp.info/wp-content/uploads/2019/03/Vyibor-perehoda.png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ocomp.info/wp-content/uploads/2019/03/Primenenie-e%60ffektov-animatsii-k-kartinke.png" TargetMode="Externa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ocomp.info/wp-content/uploads/2019/03/Zapusk-prezentatsii-s-samogo-nachala-F5.png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ocomp.info/wp-content/uploads/2019/03/Nastroyka-vremeni-repetitsaya-prezentatsii.png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ocomp.info/wp-content/uploads/2019/03/Retsenzirovanie-----proverka-orfografii-PowerPoint-2019.png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ocomp.info/wp-content/uploads/2019/03/Oshibok-ne-naydeno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ocomp.info/wp-content/uploads/2019/03/Proverka-chitaemosti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hyperlink" Target="https://ocomp.info/wp-content/uploads/2019/03/Obratite-vnimanie-chto-gde-to-net-zagolovka-gde-to-ispolzovanyi-angliyskie-terminyi-i-sleduet-pereproverit-ih.pn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ocomp.info/wp-content/uploads/2019/03/Sohranenie-prezentatsii.png" TargetMode="Externa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ocomp.info/wp-content/uploads/2019/03/Esli-u-vas-est-PowerPoint-----to-posle-vvoda-v-poisk-power-Windows-10-naydet-ego.pn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ocomp.info/wp-content/uploads/2019/03/Pervyiy-list-slayd-prezentatsii.pn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621700490_11-phonoteka_org-p-fon-robototekhnika-dlya-detei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372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438400"/>
            <a:ext cx="6172200" cy="11620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Создание презентации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для занятия с детьми.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Выполнила: Воспитатель Киселева О.А.</a:t>
            </a: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Г. Рыбинск 2021г.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сли вы неправильно выбрали компоновку страницы — всегда можно изменить ее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3: выбор темы и ее цветовой гаммы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Для установки нового оформления презентации — зайдите в раздел </a:t>
            </a:r>
            <a:r>
              <a:rPr lang="ru-RU" i="1" dirty="0" smtClean="0"/>
              <a:t>"Конструктор» или « Дизайн»</a:t>
            </a:r>
            <a:r>
              <a:rPr lang="ru-RU" dirty="0" smtClean="0"/>
              <a:t> и выберите одну из тем (там их достаточно много).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берите одну из тем оформления (которая больше всего подходит к вашей работе)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братите внимание, что помимо темы — есть есть разные варианты ее оформления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/>
          <a:srcRect l="5167" r="5167"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body" sz="half" idx="2"/>
          </p:nvPr>
        </p:nvSpPr>
        <p:spPr>
          <a:xfrm>
            <a:off x="0" y="5638800"/>
            <a:ext cx="9144000" cy="1066800"/>
          </a:xfrm>
        </p:spPr>
        <p:txBody>
          <a:bodyPr>
            <a:normAutofit fontScale="97500"/>
          </a:bodyPr>
          <a:lstStyle/>
          <a:p>
            <a:r>
              <a:rPr lang="ru-RU" sz="3200" dirty="0" smtClean="0"/>
              <a:t>Обратите внимание, что помимо темы — есть разные варианты ее оформления!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ШАГ 4: работа с текстом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Работа с </a:t>
            </a:r>
            <a:r>
              <a:rPr lang="ru-RU" dirty="0" err="1" smtClean="0"/>
              <a:t>PowerPoint</a:t>
            </a:r>
            <a:r>
              <a:rPr lang="ru-RU" dirty="0" smtClean="0"/>
              <a:t> мало чем отличается от обычного </a:t>
            </a:r>
            <a:r>
              <a:rPr lang="ru-RU" dirty="0" err="1" smtClean="0"/>
              <a:t>Word</a:t>
            </a:r>
            <a:r>
              <a:rPr lang="ru-RU" dirty="0" smtClean="0"/>
              <a:t>. Выбираете лист, затем блок, и пишите в него нужный текст (можно вставить уже заранее подготовленную информацию из того же </a:t>
            </a:r>
            <a:r>
              <a:rPr lang="ru-RU" dirty="0" err="1" smtClean="0"/>
              <a:t>Word</a:t>
            </a:r>
            <a:r>
              <a:rPr lang="ru-RU" dirty="0" smtClean="0"/>
              <a:t>).Для начала редактирования текста просто кликните по нему мышкой.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ля начала редактирования текста в определенном блоке слайда — просто кликните по нему мышкой..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obratite-vnimanie-na-vse-podcherknutyie-slova-powerpoint-avtomaticheski-nahodit-bolshinstvo-grubyih-oshibok">
            <a:hlinkClick r:id="rId2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Написание текста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Текст в блоке можно повернуть на определенный угол (или вообще написать его вертикально).</a:t>
            </a:r>
          </a:p>
          <a:p>
            <a:pPr>
              <a:buNone/>
            </a:pPr>
            <a:r>
              <a:rPr lang="ru-RU" dirty="0" smtClean="0"/>
              <a:t>    Для поворота текста: сначала выберите блок, над ним появится стрелка за которую следует "потянуть" в нужную сторону левой кнопкой мышки (блок поменяет свой угол 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тобы повернуть текстовый блок — нажмите на стрелочку над ним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dirty="0" smtClean="0"/>
              <a:t>ШАГ 5: вставка картинок, аудио и видео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Для добавления картинки в свою презентацию, перейдите в раздел </a:t>
            </a:r>
            <a:r>
              <a:rPr lang="ru-RU" i="1" dirty="0" smtClean="0"/>
              <a:t>"Вставка"</a:t>
            </a:r>
            <a:r>
              <a:rPr lang="ru-RU" dirty="0" smtClean="0"/>
              <a:t> и нажмите по инструменту </a:t>
            </a:r>
            <a:r>
              <a:rPr lang="ru-RU" i="1" dirty="0" smtClean="0"/>
              <a:t>"Рисунки"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Выбранная вами картинка добавится на слайд. Вам останется разместить ее в нужном месте и подкорректировать размер (все это делается с помощью мышки).</a:t>
            </a:r>
            <a:r>
              <a:rPr lang="ru-RU" i="1" u="sng" dirty="0" smtClean="0"/>
              <a:t> </a:t>
            </a:r>
          </a:p>
          <a:p>
            <a:r>
              <a:rPr lang="ru-RU" i="1" dirty="0" smtClean="0"/>
              <a:t>Не вставляйте слишком много картинок на один слайд (лист). Лучше сделайте на 2-3 листа больше и вставьте </a:t>
            </a:r>
            <a:r>
              <a:rPr lang="ru-RU" i="1" dirty="0" err="1" smtClean="0"/>
              <a:t>медиа</a:t>
            </a:r>
            <a:r>
              <a:rPr lang="ru-RU" i="1" dirty="0" smtClean="0"/>
              <a:t> файлы крупнее (чтобы их было хорошо видно).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же такое презентация?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Презентация </a:t>
            </a:r>
            <a:r>
              <a:rPr lang="ru-RU" b="1" dirty="0"/>
              <a:t>(от английского </a:t>
            </a:r>
            <a:r>
              <a:rPr lang="ru-RU" b="1" dirty="0" smtClean="0"/>
              <a:t>слова – представление</a:t>
            </a:r>
            <a:r>
              <a:rPr lang="ru-RU" b="1" dirty="0"/>
              <a:t>) – </a:t>
            </a:r>
            <a:r>
              <a:rPr lang="ru-RU" sz="2800" dirty="0"/>
              <a:t>это набор </a:t>
            </a:r>
            <a:r>
              <a:rPr lang="ru-RU" sz="2800" dirty="0" smtClean="0"/>
              <a:t>цветных картинок-слайдов на определенную тему, который хранится в файле специального формата </a:t>
            </a:r>
            <a:r>
              <a:rPr lang="ru-RU" sz="2800" dirty="0"/>
              <a:t>.</a:t>
            </a:r>
          </a:p>
        </p:txBody>
      </p:sp>
      <p:pic>
        <p:nvPicPr>
          <p:cNvPr id="71682" name="Picture 2" descr="https://img2.freepng.ru/20180325/vhq/kisspng-computer-mouse-desktop-computers-computer-repair-t-computer-5ab83fa80ed7f6.03105332152202436006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810000"/>
            <a:ext cx="35052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тавка — рисунки / PowerPoint 2019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алее с помощью мышки расположите картинку (фото) в нужном места, подкорректировав размер..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41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Добавления видео и аудио: делается это аналогично. Сначала выберите нужный лист, затем перейдите в раздел "Вставка" и кликните по инструменту </a:t>
            </a:r>
            <a:r>
              <a:rPr lang="ru-RU" i="1" dirty="0" smtClean="0"/>
              <a:t>"Мультимедиа/Видео"</a:t>
            </a:r>
            <a:r>
              <a:rPr lang="ru-RU" dirty="0" smtClean="0"/>
              <a:t> (либо "Мультимедиа/Звук").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ставка видео или аудио выполняется одинаково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 вставке видео вы можете также как картинку разместить его в нужном месте слайда (а также задать ширину и высоту окна). Обратите внимание, что под видео отображаются спец. кнопки, позволяющие воспроизвести его и настроить уровень громкости.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к отображается видео в презентации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6: вставка диаграмм, графиков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 так, для добавления диаграмм в презентацию: сначала выберите лист (слайд), затем перейдите в раздел </a:t>
            </a:r>
            <a:r>
              <a:rPr lang="ru-RU" i="1" dirty="0" smtClean="0"/>
              <a:t>"Вставка"</a:t>
            </a:r>
            <a:r>
              <a:rPr lang="ru-RU" dirty="0" smtClean="0"/>
              <a:t> и кликните по инструменту </a:t>
            </a:r>
            <a:r>
              <a:rPr lang="ru-RU" i="1" dirty="0" smtClean="0"/>
              <a:t>"Диаграмма"</a:t>
            </a:r>
            <a:r>
              <a:rPr lang="ru-RU" dirty="0" smtClean="0"/>
              <a:t>.</a:t>
            </a:r>
          </a:p>
          <a:p>
            <a:r>
              <a:rPr lang="ru-RU" i="1" dirty="0" smtClean="0"/>
              <a:t>Альтернативный вариант: если у вас на макете листа предусмотрен блок с диаграммой — можно кликнуть сразу по иконке инструмента.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ставка диаграммы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Виды диаграммы</a:t>
            </a:r>
            <a:endParaRPr lang="ru-RU" sz="4000" dirty="0"/>
          </a:p>
        </p:txBody>
      </p:sp>
      <p:sp>
        <p:nvSpPr>
          <p:cNvPr id="7" name="Заголовок 3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300" dirty="0" smtClean="0"/>
              <a:t>Далее нужно выбрать вариант диаграммы (здесь разбегаются глаза 👀). Есть самые различные вариант: линейные, круговые, точечные, лепестковые и т.д.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бор диаграммы (графика)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8991599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Презентации позволяют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i="1" dirty="0" smtClean="0"/>
              <a:t>«Детская природа требует наглядности»</a:t>
            </a:r>
          </a:p>
          <a:p>
            <a:pPr>
              <a:buNone/>
            </a:pPr>
            <a:r>
              <a:rPr lang="ru-RU" dirty="0" smtClean="0"/>
              <a:t>                                                         К.Д. Ушинский</a:t>
            </a:r>
          </a:p>
          <a:p>
            <a:pPr>
              <a:buNone/>
            </a:pPr>
            <a:r>
              <a:rPr lang="ru-RU" dirty="0" smtClean="0"/>
              <a:t>   Представить обучающий и развивающий материал как систему ярких опорных образов, наполненных исчерпывающей структурированной информацией в алгоритмическом порядке.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Теперь нужно заполнить небольшую табличку данными. Например, в моем случае это название программы и ее популярность на рынке в своем сегменте.</a:t>
            </a:r>
          </a:p>
          <a:p>
            <a:r>
              <a:rPr lang="ru-RU" dirty="0" smtClean="0"/>
              <a:t> Как заполните табличку с</a:t>
            </a:r>
            <a:r>
              <a:rPr lang="ru-RU" i="1" dirty="0" smtClean="0"/>
              <a:t> </a:t>
            </a:r>
            <a:r>
              <a:rPr lang="ru-RU" dirty="0" smtClean="0"/>
              <a:t>данными диаграммы — просто закройте это окно.</a:t>
            </a:r>
            <a:r>
              <a:rPr lang="ru-RU" i="1" dirty="0" smtClean="0"/>
              <a:t> </a:t>
            </a:r>
          </a:p>
          <a:p>
            <a:r>
              <a:rPr lang="ru-RU" dirty="0" smtClean="0"/>
              <a:t>Сразу же после заполнения таблички вы увидите как на слайде будет построена диаграмма. Разумеется, ее размер (ширину, высоту), дизайн и расположение можно подкорректировать.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полнение данными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учившаяся диаграмма (в качестве примера)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ШАГ 7: работа с таблицами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/>
              <a:t>Для таблицы в свою работу: выберите нужный слайд, затем в разделе </a:t>
            </a:r>
            <a:r>
              <a:rPr lang="ru-RU" sz="3000" i="1" dirty="0" smtClean="0"/>
              <a:t>"Вставка"</a:t>
            </a:r>
            <a:r>
              <a:rPr lang="ru-RU" sz="3000" dirty="0" smtClean="0"/>
              <a:t> нажмите по инструменту </a:t>
            </a:r>
            <a:r>
              <a:rPr lang="ru-RU" sz="3000" i="1" dirty="0" smtClean="0"/>
              <a:t>"Таблица",</a:t>
            </a:r>
            <a:r>
              <a:rPr lang="ru-RU" sz="3000" dirty="0" smtClean="0"/>
              <a:t> и укажите нужное количество строк и столбцов.</a:t>
            </a:r>
          </a:p>
          <a:p>
            <a:r>
              <a:rPr lang="ru-RU" sz="3000" dirty="0" smtClean="0"/>
              <a:t>Далее при помощи мышки вы можете изменить ширину, высоту и расположение таблички на листе (пример ниже).</a:t>
            </a:r>
          </a:p>
          <a:p>
            <a:r>
              <a:rPr lang="ru-RU" sz="3000" dirty="0" smtClean="0"/>
              <a:t>Заполнять таблицу текстом можно классическим способом:</a:t>
            </a:r>
          </a:p>
          <a:p>
            <a:pPr lvl="0">
              <a:buNone/>
            </a:pPr>
            <a:r>
              <a:rPr lang="ru-RU" sz="3000" dirty="0" smtClean="0"/>
              <a:t>     -вручную, набивая требуемый текст с клавиатуры;</a:t>
            </a:r>
          </a:p>
          <a:p>
            <a:pPr lvl="0">
              <a:buNone/>
            </a:pPr>
            <a:r>
              <a:rPr lang="ru-RU" sz="3000" dirty="0" smtClean="0"/>
              <a:t>     -вставкой (</a:t>
            </a:r>
            <a:r>
              <a:rPr lang="ru-RU" sz="3000" dirty="0" err="1" smtClean="0"/>
              <a:t>Ctrl+V</a:t>
            </a:r>
            <a:r>
              <a:rPr lang="ru-RU" sz="3000" dirty="0" smtClean="0"/>
              <a:t>) из другого документа.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блица отображается в режиме реального времени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братите внимание, что таблицу можно растягивать и переносить с одного места на другое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 таблицы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В </a:t>
            </a:r>
            <a:r>
              <a:rPr lang="ru-RU" dirty="0" err="1" smtClean="0"/>
              <a:t>PowerPoint</a:t>
            </a:r>
            <a:r>
              <a:rPr lang="ru-RU" dirty="0" smtClean="0"/>
              <a:t> есть возможность изменить дизайн таблицы (например, была у вас коричневая, а вам нужна оранжевая или синяя...).</a:t>
            </a:r>
          </a:p>
          <a:p>
            <a:pPr>
              <a:buNone/>
            </a:pPr>
            <a:r>
              <a:rPr lang="ru-RU" dirty="0" smtClean="0"/>
              <a:t>   Сделать это можно так:</a:t>
            </a:r>
          </a:p>
          <a:p>
            <a:pPr lvl="0"/>
            <a:r>
              <a:rPr lang="ru-RU" dirty="0" smtClean="0"/>
              <a:t>выбрать нужную таблицу на слайде (кликнув по ней мышкой);</a:t>
            </a:r>
          </a:p>
          <a:p>
            <a:pPr lvl="0"/>
            <a:r>
              <a:rPr lang="ru-RU" dirty="0" smtClean="0"/>
              <a:t>в верхнем меню перейти по ссылке "Работа с таблицей" (см. стрелку-2 на </a:t>
            </a:r>
            <a:r>
              <a:rPr lang="ru-RU" dirty="0" err="1" smtClean="0"/>
              <a:t>скрине</a:t>
            </a:r>
            <a:r>
              <a:rPr lang="ru-RU" dirty="0" smtClean="0"/>
              <a:t> ниже);</a:t>
            </a:r>
          </a:p>
          <a:p>
            <a:pPr lvl="0"/>
            <a:r>
              <a:rPr lang="ru-RU" dirty="0" smtClean="0"/>
              <a:t>в подразделе </a:t>
            </a:r>
            <a:r>
              <a:rPr lang="ru-RU" i="1" dirty="0" smtClean="0"/>
              <a:t>"стили таблиц"</a:t>
            </a:r>
            <a:r>
              <a:rPr lang="ru-RU" dirty="0" smtClean="0"/>
              <a:t> выбрать новый дизайн.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тобы поменять стиль таблицы..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переход?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Переход — это то, как появится новый слайд в презентации. Наверное, все видели в различных фильмах как некоторые кадры "растворяются", другие — перелистываются как лист книги, третьи — смещаются в сторону. 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ШАГ 8: переходы и анимация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Чтобы добавить переход, нужно:</a:t>
            </a:r>
          </a:p>
          <a:p>
            <a:pPr lvl="0"/>
            <a:r>
              <a:rPr lang="ru-RU" dirty="0" smtClean="0"/>
              <a:t>указать лист (слайд);</a:t>
            </a:r>
          </a:p>
          <a:p>
            <a:pPr lvl="0"/>
            <a:r>
              <a:rPr lang="ru-RU" dirty="0" smtClean="0"/>
              <a:t>перейти в раздел </a:t>
            </a:r>
            <a:r>
              <a:rPr lang="ru-RU" i="1" dirty="0" smtClean="0"/>
              <a:t>"Переходы"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выбрать один из переходов (кстати, </a:t>
            </a:r>
            <a:r>
              <a:rPr lang="ru-RU" dirty="0" err="1" smtClean="0"/>
              <a:t>PowerPoint</a:t>
            </a:r>
            <a:r>
              <a:rPr lang="ru-RU" dirty="0" smtClean="0"/>
              <a:t> сразу же покажет, как он будет выглядеть);</a:t>
            </a:r>
          </a:p>
          <a:p>
            <a:pPr lvl="0"/>
            <a:r>
              <a:rPr lang="ru-RU" dirty="0" smtClean="0"/>
              <a:t>далее нужно указать следующий лист и выбрать переход уже для него (и т.д.).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Создание презентации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анимация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Анимация — это аналог перехода, только применяется она не к листу (слайду), а к отдельному блоку (текстовому, картинке, видео и пр.). Т.е. выбрав любой из блоков на странице и указав вариант анимации к нему  — можно сделать его вращающимся, затемняющимся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бор перехода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5715000"/>
            <a:ext cx="8686800" cy="914400"/>
          </a:xfrm>
        </p:spPr>
        <p:txBody>
          <a:bodyPr>
            <a:normAutofit fontScale="62500" lnSpcReduction="20000"/>
          </a:bodyPr>
          <a:lstStyle/>
          <a:p>
            <a:endParaRPr lang="ru-RU" sz="2800" dirty="0" smtClean="0"/>
          </a:p>
          <a:p>
            <a:r>
              <a:rPr lang="ru-RU" sz="4600" dirty="0" smtClean="0"/>
              <a:t>Применение эффектов анимации к картинке</a:t>
            </a:r>
          </a:p>
          <a:p>
            <a:r>
              <a:rPr lang="ru-RU" u="sng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Применение эффектов анимации к картинке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/>
          <a:srcRect l="5500" r="5500"/>
          <a:stretch>
            <a:fillRect/>
          </a:stretch>
        </p:blipFill>
        <p:spPr bwMode="auto">
          <a:xfrm>
            <a:off x="228600" y="0"/>
            <a:ext cx="8915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ШАГ 9: демонстрация </a:t>
            </a:r>
            <a:br>
              <a:rPr lang="ru-RU" b="1" dirty="0" smtClean="0"/>
            </a:br>
            <a:r>
              <a:rPr lang="ru-RU" b="1" dirty="0" smtClean="0"/>
              <a:t>(запуск слайд-шоу)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Когда ваша презентация будет готова (казалось бы 😉) — запустите ее показ (клавиша F5, или меню </a:t>
            </a:r>
            <a:r>
              <a:rPr lang="ru-RU" i="1" dirty="0" smtClean="0"/>
              <a:t>"Слайд-шоу/Сначала"</a:t>
            </a:r>
            <a:r>
              <a:rPr lang="ru-RU" dirty="0" smtClean="0"/>
              <a:t>). Далее внимательно просмотрите каждый слайд: все ли с ними в порядке, не "уехала" ли разметка, нет ли каких-то грубых ошибок и пр.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пуск презентации с самого начала (F5)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Настройка времени презентации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Кроме того, очень рекомендую </a:t>
            </a:r>
            <a:r>
              <a:rPr lang="ru-RU" i="1" dirty="0" smtClean="0"/>
              <a:t>настроить время</a:t>
            </a:r>
            <a:r>
              <a:rPr lang="ru-RU" dirty="0" smtClean="0"/>
              <a:t> показа слайдов. Это может здорово помочь отрепетировать презентацию, улучшить свое выступление, занятие и уложиться в предоставленное вам время.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стройка времени (репетиция презентации)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u="sng" dirty="0" smtClean="0"/>
              <a:t>ШАГ 10: рецензирование и проверка ошибок. Сохранение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Последний штрих перед сохранением работы — это проверить ее на ошибки и опечатки (это особенно актуально, если у вас достаточно много текста, сложных терминов и пр.).</a:t>
            </a:r>
          </a:p>
          <a:p>
            <a:r>
              <a:rPr lang="ru-RU" dirty="0" smtClean="0"/>
              <a:t>Для проверки презентации: перейдите в раздел </a:t>
            </a:r>
            <a:r>
              <a:rPr lang="ru-RU" i="1" dirty="0" smtClean="0"/>
              <a:t>"Рецензирование"</a:t>
            </a:r>
            <a:r>
              <a:rPr lang="ru-RU" dirty="0" smtClean="0"/>
              <a:t> и кликните по инструменту </a:t>
            </a:r>
            <a:r>
              <a:rPr lang="ru-RU" i="1" dirty="0" smtClean="0"/>
              <a:t>"Орфография"</a:t>
            </a:r>
            <a:r>
              <a:rPr lang="ru-RU" dirty="0" smtClean="0"/>
              <a:t> (либо просто нажмите на клавишу </a:t>
            </a:r>
            <a:r>
              <a:rPr lang="ru-RU" b="1" dirty="0" smtClean="0"/>
              <a:t>F7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цензирование — проверка орфографии (PowerPoint 2019)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73763"/>
          </a:xfrm>
        </p:spPr>
        <p:txBody>
          <a:bodyPr/>
          <a:lstStyle/>
          <a:p>
            <a:r>
              <a:rPr lang="ru-RU" dirty="0" smtClean="0"/>
              <a:t>После чего </a:t>
            </a:r>
            <a:r>
              <a:rPr lang="ru-RU" dirty="0" err="1" smtClean="0"/>
              <a:t>PowerPoint</a:t>
            </a:r>
            <a:r>
              <a:rPr lang="ru-RU" dirty="0" smtClean="0"/>
              <a:t> начнет вам поочередно показывать все найденные ошибки (вам придется либо исправить оные, либо пропустить). В конце, когда проверка будет завершена, должно появится окно </a:t>
            </a:r>
            <a:r>
              <a:rPr lang="ru-RU" i="1" dirty="0" smtClean="0"/>
              <a:t>"Проверка орфографии завершена. Теперь все в порядке!"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 descr="Ошибок не найдено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962400"/>
            <a:ext cx="792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ШАГ 1: запуск </a:t>
            </a:r>
            <a:r>
              <a:rPr lang="ru-RU" b="1" dirty="0" err="1" smtClean="0"/>
              <a:t>PowerPoint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Самая простая программа для создания презентации на компьютере — </a:t>
            </a:r>
            <a:r>
              <a:rPr lang="ru-RU" dirty="0" err="1" smtClean="0"/>
              <a:t>Power</a:t>
            </a:r>
            <a:r>
              <a:rPr lang="en-US" dirty="0" smtClean="0"/>
              <a:t> </a:t>
            </a:r>
            <a:r>
              <a:rPr lang="ru-RU" dirty="0" err="1" smtClean="0"/>
              <a:t>Point</a:t>
            </a:r>
            <a:r>
              <a:rPr lang="ru-RU" dirty="0" smtClean="0"/>
              <a:t> от </a:t>
            </a:r>
            <a:r>
              <a:rPr lang="ru-RU" dirty="0" err="1" smtClean="0"/>
              <a:t>Microsoft</a:t>
            </a:r>
            <a:r>
              <a:rPr lang="ru-RU" dirty="0" smtClean="0"/>
              <a:t>. Для запуска </a:t>
            </a:r>
            <a:r>
              <a:rPr lang="ru-RU" dirty="0" err="1" smtClean="0"/>
              <a:t>PowerPoint</a:t>
            </a:r>
            <a:r>
              <a:rPr lang="ru-RU" dirty="0" smtClean="0"/>
              <a:t> в современной </a:t>
            </a:r>
            <a:r>
              <a:rPr lang="ru-RU" dirty="0" err="1" smtClean="0"/>
              <a:t>Windows</a:t>
            </a:r>
            <a:r>
              <a:rPr lang="ru-RU" dirty="0" smtClean="0"/>
              <a:t> надо в меню "ПУСК" "отыскать " ярлык программы.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ПРОВЕРКА ЧИТАЕМОСТИ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Проверку читаемости </a:t>
            </a:r>
            <a:r>
              <a:rPr lang="ru-RU" i="1" dirty="0" smtClean="0"/>
              <a:t>(находится в разделе "Рецензирование/Спец. возможности")</a:t>
            </a:r>
            <a:r>
              <a:rPr lang="ru-RU" dirty="0" smtClean="0"/>
              <a:t>. Эта проверка способна найти сложные предложения, которые не очень ясны по смыслу, не сочетаемые слова, пропущенные заголовки и пр.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верка читаемости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братите внимание, что где-то нет заголовка, где-то использованы английские термины (и следует перепроверить их)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0"/>
            <a:ext cx="335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Сохраняем презентацию</a:t>
            </a:r>
            <a:endParaRPr lang="ru-RU" dirty="0"/>
          </a:p>
        </p:txBody>
      </p:sp>
      <p:pic>
        <p:nvPicPr>
          <p:cNvPr id="4" name="Рисунок 3" descr="Сохранение презентации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71600"/>
            <a:ext cx="89916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Если у вас есть PowerPoint — то после ввода в поиск &quot;power&quot; Windows 10 найдет его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0"/>
            <a:ext cx="6553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Первый лист (слайд) презентации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Если никаких ошибок не возникло и </a:t>
            </a:r>
            <a:r>
              <a:rPr lang="ru-RU" dirty="0" err="1" smtClean="0"/>
              <a:t>PowerPoint</a:t>
            </a:r>
            <a:r>
              <a:rPr lang="ru-RU" dirty="0" smtClean="0"/>
              <a:t> корректно работает, вы должны увидеть документ, состоящий пока что всего из одного слайда (листа). 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вый лист (слайд) презентации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2: добавление новых слайдов (листов)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Чтобы это сделать, перейдите в раздел </a:t>
            </a:r>
            <a:r>
              <a:rPr lang="ru-RU" i="1" dirty="0" smtClean="0"/>
              <a:t>"Главная"</a:t>
            </a:r>
            <a:r>
              <a:rPr lang="ru-RU" dirty="0" smtClean="0"/>
              <a:t> (или </a:t>
            </a:r>
            <a:r>
              <a:rPr lang="ru-RU" i="1" dirty="0" smtClean="0"/>
              <a:t>"Вставка"</a:t>
            </a:r>
            <a:r>
              <a:rPr lang="ru-RU" dirty="0" smtClean="0"/>
              <a:t>), нажмите по инструменту </a:t>
            </a:r>
            <a:r>
              <a:rPr lang="ru-RU" i="1" dirty="0" smtClean="0"/>
              <a:t>"Создать слайд"</a:t>
            </a:r>
            <a:r>
              <a:rPr lang="ru-RU" dirty="0" smtClean="0"/>
              <a:t> и выберите тот вариант компоновки листа, который вам нужен (в своем примере ниже я остановилась на вариант "Сравнение").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481</Words>
  <PresentationFormat>Экран (4:3)</PresentationFormat>
  <Paragraphs>77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Создание презентации  для занятия с детьми.</vt:lpstr>
      <vt:lpstr>Что же такое презентация?</vt:lpstr>
      <vt:lpstr>Презентации позволяют</vt:lpstr>
      <vt:lpstr>Создание презентации</vt:lpstr>
      <vt:lpstr>ШАГ 1: запуск PowerPoint</vt:lpstr>
      <vt:lpstr>Слайд 6</vt:lpstr>
      <vt:lpstr>Первый лист (слайд) презентации</vt:lpstr>
      <vt:lpstr>Слайд 8</vt:lpstr>
      <vt:lpstr>ШАГ 2: добавление новых слайдов (листов)</vt:lpstr>
      <vt:lpstr>Слайд 10</vt:lpstr>
      <vt:lpstr>ШАГ 3: выбор темы и ее цветовой гаммы</vt:lpstr>
      <vt:lpstr>Слайд 12</vt:lpstr>
      <vt:lpstr>Слайд 13</vt:lpstr>
      <vt:lpstr>ШАГ 4: работа с текстом </vt:lpstr>
      <vt:lpstr>Слайд 15</vt:lpstr>
      <vt:lpstr>Слайд 16</vt:lpstr>
      <vt:lpstr>Написание текста</vt:lpstr>
      <vt:lpstr>Слайд 18</vt:lpstr>
      <vt:lpstr> ШАГ 5: вставка картинок, аудио и видео </vt:lpstr>
      <vt:lpstr>Слайд 20</vt:lpstr>
      <vt:lpstr>Слайд 21</vt:lpstr>
      <vt:lpstr>Добавления видео и аудио: делается это аналогично. Сначала выберите нужный лист, затем перейдите в раздел "Вставка" и кликните по инструменту "Мультимедиа/Видео" (либо "Мультимедиа/Звук"). </vt:lpstr>
      <vt:lpstr>Слайд 23</vt:lpstr>
      <vt:lpstr>При вставке видео вы можете также как картинку разместить его в нужном месте слайда (а также задать ширину и высоту окна). Обратите внимание, что под видео отображаются спец. кнопки, позволяющие воспроизвести его и настроить уровень громкости. </vt:lpstr>
      <vt:lpstr>Слайд 25</vt:lpstr>
      <vt:lpstr>ШАГ 6: вставка диаграмм, графиков </vt:lpstr>
      <vt:lpstr>Слайд 27</vt:lpstr>
      <vt:lpstr>Виды диаграммы</vt:lpstr>
      <vt:lpstr>Слайд 29</vt:lpstr>
      <vt:lpstr>Слайд 30</vt:lpstr>
      <vt:lpstr>Слайд 31</vt:lpstr>
      <vt:lpstr>Слайд 32</vt:lpstr>
      <vt:lpstr>ШАГ 7: работа с таблицами </vt:lpstr>
      <vt:lpstr>Слайд 34</vt:lpstr>
      <vt:lpstr>Слайд 35</vt:lpstr>
      <vt:lpstr>Дизайн таблицы</vt:lpstr>
      <vt:lpstr>Слайд 37</vt:lpstr>
      <vt:lpstr>Что такое переход?</vt:lpstr>
      <vt:lpstr>ШАГ 8: переходы и анимация </vt:lpstr>
      <vt:lpstr>Что такое анимация</vt:lpstr>
      <vt:lpstr>Слайд 41</vt:lpstr>
      <vt:lpstr>Слайд 42</vt:lpstr>
      <vt:lpstr>ШАГ 9: демонстрация  (запуск слайд-шоу)</vt:lpstr>
      <vt:lpstr>Слайд 44</vt:lpstr>
      <vt:lpstr>Настройка времени презентации</vt:lpstr>
      <vt:lpstr>Слайд 46</vt:lpstr>
      <vt:lpstr>ШАГ 10: рецензирование и проверка ошибок. Сохранение </vt:lpstr>
      <vt:lpstr>Слайд 48</vt:lpstr>
      <vt:lpstr>Слайд 49</vt:lpstr>
      <vt:lpstr>ПРОВЕРКА ЧИТАЕМОСТИ</vt:lpstr>
      <vt:lpstr>Слайд 51</vt:lpstr>
      <vt:lpstr>Сохраняем презентацию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Kisel</dc:creator>
  <cp:lastModifiedBy>Kisel</cp:lastModifiedBy>
  <cp:revision>52</cp:revision>
  <dcterms:created xsi:type="dcterms:W3CDTF">2021-11-17T11:08:41Z</dcterms:created>
  <dcterms:modified xsi:type="dcterms:W3CDTF">2021-12-07T11:42:09Z</dcterms:modified>
</cp:coreProperties>
</file>