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61" r:id="rId4"/>
    <p:sldId id="277" r:id="rId5"/>
    <p:sldId id="285" r:id="rId6"/>
    <p:sldId id="282" r:id="rId7"/>
    <p:sldId id="284" r:id="rId8"/>
    <p:sldId id="259" r:id="rId9"/>
    <p:sldId id="278" r:id="rId10"/>
    <p:sldId id="260" r:id="rId11"/>
    <p:sldId id="280" r:id="rId12"/>
    <p:sldId id="27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2DA80-E4AD-418D-91D8-04A110ADA59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B7C10-DF9B-4128-91B7-F810412D5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B7C10-DF9B-4128-91B7-F810412D50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hyperlink" Target="http://urok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culture.ru/storage/images/2088745eed4913add79e040040f3484d/ee2153b320547845fb6d1733ae12b8f4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1" y="0"/>
            <a:ext cx="9296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172200" cy="2667001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«Детская природа требует наглядности»</a:t>
            </a:r>
            <a:b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К.Д. Ушинский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Требования к презентации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для занятия с детьми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6019800" cy="12954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Выполнила: Воспитатель Киселева О.А.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Г. Рыбинск 2021г.</a:t>
            </a:r>
            <a:endParaRPr lang="ru-RU" sz="1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isel\Desktop\dbe549384332ea877b8ec3e4e9052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953000"/>
            <a:ext cx="2133600" cy="1371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Подготовка, подбор материалов для презентации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006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Содержание презентации для детей не должно   быть перепечаткой с источника.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Информация должна быть свежей и актуальной.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Иллюстрации должны соответствовать рассказу, дополнять его, но при этом не отвлекать внимания.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Нужно учитывать возрастную группу детей и их увлечения на данный момент.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Текст на слайдах, особенно в презентации для детей, должен быть в минимальных количествах. </a:t>
            </a: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 презентации должна быть четко определена цель.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Требования к оформлению презентаций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оформлении презентаций выделяют два блока: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оформление слайдов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представление информации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 них.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Для создания качественной презентации необходимо соблюдать ряд требований, предъявляемых к оформлению данных блоков.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st.depositphotos.com/1007989/4620/i/950/depositphotos_46206485-stock-photo-kids-surrounding-computer-tab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Основные требования для создания презентации для детей.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001000" cy="45259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10 слайдов за 20 минут. Большее количество слайдов не запоминается, время больше 20 минут рассеивает внимание, маленький шрифт напрягает.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Чтобы повысить эффективность восприятия материала детьми, помните о «принципе шести»: в строке – шесть слов, в слайде – шесть строк.</a:t>
            </a:r>
          </a:p>
          <a:p>
            <a:endParaRPr lang="ru-RU" dirty="0"/>
          </a:p>
        </p:txBody>
      </p:sp>
      <p:pic>
        <p:nvPicPr>
          <p:cNvPr id="5" name="Рисунок 4" descr="https://lms.eduardo.studio/asset-v1:ntgspikovalenko_dp+109314+1+type@asset+block@%D0%BA%D0%BE%D0%BC%D0%BF%D0%B0%D1%81%D0%B8%D0%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657600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atherineasquithgallery.com/uploads/posts/2021-02/1613678867_23-p-fon-dlya-prezentatsii-bezopasnii-internet-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Оформление слайдов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Стиль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21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Соблюдайте единый стиль оформления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Избегайте стилей, которые будут отвлекать от самой презентации.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Вспомогательная информация(управляющие кнопки) не должны преобладать над основной информацией(текстом, иллюстрациями)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mediasubs.ru/group/uploads/uc/uchimsya-rabotat-v-kompyuternyih-programmah/image/1521550866-312314-64112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Выбор фона.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Выбирайте однотонный фон( предпочтительны холодные тона) , чтобы он не отвлекал внимание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детей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от картинок и текста. Фон должен поддерживать информацию на слайдах. На светлом фоне используйте текст темного цвета, на темном – светлого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f72/0005dbd1-9da11285/hello_html_75f32c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91000"/>
            <a:ext cx="2819400" cy="2057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цвета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0593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Помните, что цвет по-разному влияет и на первичное восприятие, предлагаемого Вами материала, и на его запоминание, и на здоровье ребенка.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Достигайте «цветового равновесия».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одном слайде рекомендуется использовать не более четырех цветов: один для фона, один-два для заголовков и один-два для текста. Достигайте сочетаемости цветов.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Обратите внимание на цвет гиперссылок(до и после использования).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Анимационные эффекты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001000" cy="4906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Понимание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закономерностей восприятия, грамотное, планомерное использование приемов анимации – залог повышения эффективности восприятия материала, представленного в презентации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 стоит злоупотреблять различными анимационными эффектами, они не должны отвлекать внимание от содержания информации на слайде.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Планируя и оценивая презентацию, помните: анимации и эффекты – только к месту!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 диаграмм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0593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одном слайде рекомендуется размещать не более 3-х круговых диаграмм.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Тип диаграммы должен соответствовать типу отображаемых данных.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Данные и подписи не должны накладываться друг на друга и сливаться с графическими элементами диаграммы.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Если при форматировании слайда есть необходимость пропорционально уменьшить размер диаграммы, то размер шрифтов должен быть увеличен с таким расчетом, чтобы текстовая информация читалась.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Электронные презента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148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 таблиц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Текстовая информация в таблице должна хорошо читаться. </a:t>
            </a:r>
          </a:p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 Одну таблицу можно разместить на нескольких слайдах (с сохранением заголовков) во избежание мелкого шрифта.</a:t>
            </a:r>
          </a:p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Таблица в презентации может стать более наглядной, если использовать приемы выделения цветом отдельных областей таблицы.</a:t>
            </a:r>
          </a:p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Таблицы и диаграммы лучше размещать на светлом или белом фоне</a:t>
            </a:r>
          </a:p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При демонстрации таблиц и диаграмм уместно последовательное появление текстовой информации, что достигается с помощью настроек анимационных эффектов.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схем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2440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Как правило, на одном слайде размещается одна схема.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Схема располагается в центре слайда, заполняя всю его площадь.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Количество элементов на схеме определяется, с одной стороны, ее назначением, а с дугой – элементарным правилом «разумности», с точки зрения зрительного восприятия.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Текстовая информация в схеме должна хорошо читаться.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При выборе цветовой гаммы и конфигурации объектов схемы помните, что схема – это наглядный образ содержания. Внешний вид схемы должен гармонично сочетаться с другими слайдами презентации.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opuch.ru/laboratornaya-rabota-2-sozdanie-tablic-v-word-zadanie-1-nazvan/62387_html_3d7633eb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352800"/>
            <a:ext cx="3276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Что же такое презентация?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830763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Презентация(от английского слова – представление)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это наглядный способ представления информации, использующий текст, изображения и аудио/видеоматериалы, связанный между слайдами (фрагментами) смыслом.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рисунков и фотографий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Четкость, качество исполнения самих фотографий и рисунков;</a:t>
            </a:r>
          </a:p>
          <a:p>
            <a:pPr marL="514350" indent="-51435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Соответствие фотографий, рисунков  текстовому содержанию ;</a:t>
            </a:r>
          </a:p>
          <a:p>
            <a:pPr marL="514350" indent="-51435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Разумное дозирование количества фотографий и рисунков в презентации и на одном слайде</a:t>
            </a:r>
          </a:p>
          <a:p>
            <a:pPr marL="514350" indent="-51435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Соответствие изображений возрастным особенностям воспитанников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14350" indent="-51435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 нужно одновременно на одном слайде использовать рисунки и фотографии.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Грамотно подобранное изображение усиливает внимание, положительно влияет на понимание содержания 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занятия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положительно влияет на эмоциональный фон занятия (мероприятия).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Расположение информации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Предпочтительно горизонтальное расположение информации.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Наиболее важная информация должна располагаться в центре экрана.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Если на слайде располагается картинка, надпись должна располагаться под ней.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Объем информации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 стоит заполнять один слайд слишком большим объемом информации: дети могут единовременно запомнить не более трех фактов, выводов, определений.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Наибольшая эффективность достигается тогда, когда ключевые пункты отображаются по одному на каждом отдельном слайде.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Содержание информации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Используйте короткие слова и предложения.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Минимизируйте количество предлогов, наречий, прилагательных.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Заголовки должны привлекать внимание аудитории.</a:t>
            </a:r>
          </a:p>
        </p:txBody>
      </p:sp>
      <p:pic>
        <p:nvPicPr>
          <p:cNvPr id="5" name="Рисунок 4" descr="https://image.jimcdn.com/app/cms/image/transf/dimension=882x10000:format=png/path/sd64fb2cd73040eb1/image/ie233a2d0465e87da/version/1626623917/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05200"/>
            <a:ext cx="3943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Шрифт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906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Обязательно учитывать размер помещения и максимальную удаленность  детей от экрана;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Шрифты без засечек легче читать с большого расстояния.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Нельзя смешивать разные типы шрифтов водной презентации.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Для выделения информации следует использовать жирный шрифт, курсив или подчеркивание.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Нельзя злоупотреблять прописными буквами(они читаются хуже строчных).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newauctionstatic.com.ua/offer_images/2018/09/21/02/big/V/VnB7GiyPVKt/magnitnaja_azbuka_ukrainskaja_abetka_derevjannaja_alfavit_kidsor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495800"/>
            <a:ext cx="3048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Размеры шрифта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разных видов объектов рекомендуются разные размеры шрифта: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заголовок слайда лучше писать размером шрифта не менее 24. ( лучше 28-32)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информации не менее 18.( лучше 20-21)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подзаголовок и подписи данных в   диаграммах 22-26,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информацию в  таблицах  20-22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Литературные источники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Бондаренко С. Как правильно оформить презентацию? Простые советы! – http://it- 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uroki.ru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Попова Н. Б. Классификация средств наглядности в современной системе обучения // Мир науки, культуры, образования.2007. № 2. С. 88–92.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Селевко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Г. К. Современные образовательные технологии: Учебное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пособие.-М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.: Народное образование, 1998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Суворова Н. Г. Методика критического мышления. Как лучше организовать урок // Учитель. 2010. № 4. С. 22–26.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Низамова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А. Использование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мультимедийных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презентаций в образовательном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Федеральный государственный образовательный стандарт. – 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http://standart.edu.ru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/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Шмелева О. В. ИКТ-компетентность педагога — важнейший фактор реализации ФГОС [Текст] // Теория и практика образования в современном мире: материалы IX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Междунар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науч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(г. Санкт-Петербург, июль 2016 г.). — СПб.: Свое издательство, 2016. — С. 80-85.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Ястребов Л.И. Создание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мультимедийных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презентаций в программе MS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PowerPoint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2002//Вопросы Интернет образования. – 2007. – №47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Типы презентаций с целью создания.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Презентации могут преследовать различные цели.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 соответствии с этим можно выделить следующие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типы презентаций: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Сопровождение докладов( научные 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Обучающие (учебные) презентации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Торговые и маркетинговые презентации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Виды презентаций для детей.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Демонстрационный ряд</a:t>
            </a:r>
          </a:p>
          <a:p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Сериационные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картины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Дидактическая игра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Фильм / мультфильм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Диагностический материал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Смешанная.</a:t>
            </a:r>
          </a:p>
          <a:p>
            <a:endParaRPr lang="ru-RU" dirty="0"/>
          </a:p>
        </p:txBody>
      </p:sp>
      <p:pic>
        <p:nvPicPr>
          <p:cNvPr id="4" name="Рисунок 3" descr="https://catherineasquithgallery.com/uploads/posts/2021-02/1613678784_13-p-fon-dlya-prezentatsii-bezopasnii-internet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429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По способу изложения информации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153400" cy="4754563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Линейные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презентации. Каждый слайд выступает в качестве  сопровождения слов лектора, воспитателя, исследователя.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Нелинейные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презентации. Можно переходить на любой слайд презентации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Выйти в интернет и др. Сделать презентацию нелинейной можно с помощью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гиперссылок.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Что такое гиперссылка?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Гиперссылка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в компьютерной терминологии — это часть текстового документа, ссылающаяся на другой элемент 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(текст, изображение)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в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презентации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на другой объект (файл, приложение), расположенный на компьютере.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get-zen_doc/56585/pub_5b23c604bad70500a9277fed_5b23d88e86114e00ac88c719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766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гиперссылок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4754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 помощью управляющих кнопок можно запускать звук, программы, открывать документы, которые находятся вне презентации.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Важно перед присваиванием адреса ссылки необходимо поместить все нужные документы в одну папку с презентацией.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Гиперссылку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можно также присвоить к любому объекту на слайде: картинке, тексту, слову.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основе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 гиперссылок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 можно создать любую игру.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g.freepik.com/free-vector/insect-kingdom-on-computer-screen-background_1308-51386.jpg?size=626&amp;ext=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886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презентаций на занятии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Позволяют представить обучающий и развивающий материал как систему ярких опорных образов, наполненных исчерпывающей структурированной информацией в алгоритмическом порядке.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Формы и место использования презентации (или даже отдельного ее слайда) на занятии зависят, конечно, от содержания этого занятия и цели, которую ставит педагог.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Kisel\Desktop\к МО 7 декабря\depositphotos_23116094-stock-illustration-boy-teaching-using-a-tab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6482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Цель презентующего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просто выдать материал, а заинтересовать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Подача материала должна идти в форме рассказа, истории.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Презентация для детей должна быть интерактивна, учащиеся должны принимать активное участие.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Презентацию лучше давать частями, чередовать с практическими заданиями, играми или небольшой физической активностью.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После окончания презентации необходимо подвести итог и сделать вывод.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789</TotalTime>
  <Words>1125</Words>
  <PresentationFormat>Экран (4:3)</PresentationFormat>
  <Paragraphs>128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              «Детская природа требует наглядности»                                                                         К.Д. Ушинский    Требования к презентации  для занятия с детьми  </vt:lpstr>
      <vt:lpstr>Что же такое презентация?</vt:lpstr>
      <vt:lpstr>Типы презентаций с целью создания.</vt:lpstr>
      <vt:lpstr>Виды презентаций для детей.</vt:lpstr>
      <vt:lpstr> По способу изложения информации</vt:lpstr>
      <vt:lpstr>Что такое гиперссылка?</vt:lpstr>
      <vt:lpstr>Использование гиперссылок</vt:lpstr>
      <vt:lpstr>Использование презентаций на занятии</vt:lpstr>
      <vt:lpstr>Цель презентующего</vt:lpstr>
      <vt:lpstr>Подготовка, подбор материалов для презентации</vt:lpstr>
      <vt:lpstr>Требования к оформлению презентаций</vt:lpstr>
      <vt:lpstr>Основные требования для создания презентации для детей.</vt:lpstr>
      <vt:lpstr>Оформление слайдов Стиль</vt:lpstr>
      <vt:lpstr>Выбор фона.</vt:lpstr>
      <vt:lpstr>Использование цвета</vt:lpstr>
      <vt:lpstr>Анимационные эффекты</vt:lpstr>
      <vt:lpstr>Использование  диаграмм</vt:lpstr>
      <vt:lpstr>Использование  таблиц</vt:lpstr>
      <vt:lpstr>Использование схем</vt:lpstr>
      <vt:lpstr>Использование рисунков и фотографий.</vt:lpstr>
      <vt:lpstr>Расположение информации</vt:lpstr>
      <vt:lpstr>Объем информации</vt:lpstr>
      <vt:lpstr>Содержание информации</vt:lpstr>
      <vt:lpstr>Шрифт</vt:lpstr>
      <vt:lpstr>Размеры шрифта</vt:lpstr>
      <vt:lpstr>Литературные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Kisel</dc:creator>
  <cp:lastModifiedBy>Kisel</cp:lastModifiedBy>
  <cp:revision>83</cp:revision>
  <dcterms:created xsi:type="dcterms:W3CDTF">2021-11-17T16:24:22Z</dcterms:created>
  <dcterms:modified xsi:type="dcterms:W3CDTF">2021-12-07T13:41:40Z</dcterms:modified>
</cp:coreProperties>
</file>