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66" r:id="rId2"/>
    <p:sldId id="297" r:id="rId3"/>
    <p:sldId id="300" r:id="rId4"/>
    <p:sldId id="301" r:id="rId5"/>
    <p:sldId id="302" r:id="rId6"/>
    <p:sldId id="303" r:id="rId7"/>
    <p:sldId id="306" r:id="rId8"/>
    <p:sldId id="304" r:id="rId9"/>
    <p:sldId id="305" r:id="rId10"/>
    <p:sldId id="307" r:id="rId11"/>
    <p:sldId id="308" r:id="rId12"/>
    <p:sldId id="309" r:id="rId13"/>
    <p:sldId id="310" r:id="rId14"/>
    <p:sldId id="311" r:id="rId15"/>
    <p:sldId id="312" r:id="rId16"/>
    <p:sldId id="313" r:id="rId17"/>
  </p:sldIdLst>
  <p:sldSz cx="9144000" cy="5143500" type="screen16x9"/>
  <p:notesSz cx="6858000" cy="9144000"/>
  <p:embeddedFontLst>
    <p:embeddedFont>
      <p:font typeface="Tahoma" pitchFamily="34" charset="0"/>
      <p:regular r:id="rId19"/>
      <p:bold r:id="rId20"/>
    </p:embeddedFont>
    <p:embeddedFont>
      <p:font typeface="Montserrat ExtraBold" charset="-52"/>
      <p:bold r:id="rId21"/>
      <p:boldItalic r:id="rId22"/>
    </p:embeddedFont>
    <p:embeddedFont>
      <p:font typeface="Gabriola" pitchFamily="82" charset="0"/>
      <p:regular r:id="rId23"/>
    </p:embeddedFont>
    <p:embeddedFont>
      <p:font typeface="Montserrat Light" charset="-52"/>
      <p:regular r:id="rId24"/>
      <p:bold r:id="rId25"/>
      <p:italic r:id="rId26"/>
      <p:boldItalic r:id="rId27"/>
    </p:embeddedFont>
    <p:embeddedFont>
      <p:font typeface="Gautami" pitchFamily="34" charset="0"/>
      <p:regular r:id="rId28"/>
      <p:bold r:id="rId29"/>
    </p:embeddedFont>
    <p:embeddedFont>
      <p:font typeface="CordiaUPC" pitchFamily="34" charset="-34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FF99"/>
  </p:clrMru>
</p:presentationPr>
</file>

<file path=ppt/tableStyles.xml><?xml version="1.0" encoding="utf-8"?>
<a:tblStyleLst xmlns:a="http://schemas.openxmlformats.org/drawingml/2006/main" def="{1D373EE1-90F3-4FE0-9EEE-656C0F00654E}">
  <a:tblStyle styleId="{1D373EE1-90F3-4FE0-9EEE-656C0F0065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0D5483-EFC2-4D69-8ADA-A6407E3F96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18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57200" y="534577"/>
            <a:ext cx="8229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0000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8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d/aFRozzPWjyxORQ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e-learning.za-zoj.ru/-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-learning.za-zoj.ru/" TargetMode="External"/><Relationship Id="rId5" Type="http://schemas.openxmlformats.org/officeDocument/2006/relationships/hyperlink" Target="https://za-zoj.ru/umo/methodics" TargetMode="External"/><Relationship Id="rId10" Type="http://schemas.openxmlformats.org/officeDocument/2006/relationships/hyperlink" Target="https://za-zoj.ru/profcommunity/edumaterials/recommended_resources-" TargetMode="External"/><Relationship Id="rId4" Type="http://schemas.openxmlformats.org/officeDocument/2006/relationships/hyperlink" Target="https://za-zoj.ru/" TargetMode="External"/><Relationship Id="rId9" Type="http://schemas.openxmlformats.org/officeDocument/2006/relationships/hyperlink" Target="https://za-zoj.ru/profcommunity/edumaterials/recommended_resourc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2" Type="http://schemas.openxmlformats.org/officeDocument/2006/relationships/image" Target="../media/image4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54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3" Type="http://schemas.openxmlformats.org/officeDocument/2006/relationships/image" Target="../media/image58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52" Type="http://schemas.openxmlformats.org/officeDocument/2006/relationships/image" Target="../media/image5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56" Type="http://schemas.openxmlformats.org/officeDocument/2006/relationships/image" Target="../media/image61.png"/><Relationship Id="rId8" Type="http://schemas.openxmlformats.org/officeDocument/2006/relationships/image" Target="../media/image13.png"/><Relationship Id="rId51" Type="http://schemas.openxmlformats.org/officeDocument/2006/relationships/image" Target="../media/image56.pn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 idx="4294967295"/>
          </p:nvPr>
        </p:nvSpPr>
        <p:spPr>
          <a:xfrm>
            <a:off x="1979712" y="1635646"/>
            <a:ext cx="6624736" cy="1368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8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8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Tahoma" pitchFamily="34" charset="0"/>
                <a:cs typeface="Tahoma" pitchFamily="34" charset="0"/>
              </a:rPr>
              <a:t>Учебно – методическое обеспечение по формированию у детей и обучающейся молодёжи устойчивых навыков и компетенций здорового способа жизни.</a:t>
            </a:r>
            <a:b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Tahoma" pitchFamily="34" charset="0"/>
                <a:cs typeface="Tahoma" pitchFamily="34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sz="1800" dirty="0"/>
          </a:p>
        </p:txBody>
      </p:sp>
      <p:sp>
        <p:nvSpPr>
          <p:cNvPr id="141" name="Google Shape;141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</a:t>
            </a:fld>
            <a:endParaRPr/>
          </a:p>
        </p:txBody>
      </p:sp>
      <p:pic>
        <p:nvPicPr>
          <p:cNvPr id="5" name="Picture 2" descr="C:\МОЁ\картинко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83518"/>
            <a:ext cx="1397249" cy="1214446"/>
          </a:xfrm>
          <a:prstGeom prst="rect">
            <a:avLst/>
          </a:prstGeom>
          <a:noFill/>
        </p:spPr>
      </p:pic>
      <p:pic>
        <p:nvPicPr>
          <p:cNvPr id="6" name="Picture 2" descr="C:\Users\Татьяна\Downloads\09-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6383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9" y="3363838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</a:rPr>
              <a:t>Мы за здоровый образ жизни</a:t>
            </a:r>
            <a:endParaRPr lang="ru-RU" sz="1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411510"/>
            <a:ext cx="6801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Государственное учреждение Ярославской области «Рыбинский детский дом»</a:t>
            </a:r>
            <a:endParaRPr lang="ru-RU" sz="1200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371950"/>
            <a:ext cx="2622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Выполнила: Асекритова И. Б.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4803998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Рыбинск 2021</a:t>
            </a: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23728" y="534576"/>
            <a:ext cx="6563072" cy="741029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660033"/>
                </a:solidFill>
                <a:latin typeface="Gabriola" pitchFamily="82" charset="0"/>
                <a:cs typeface="CordiaUPC" pitchFamily="34" charset="-34"/>
              </a:rPr>
              <a:t>Цель учебного курса «Путь к успеху»</a:t>
            </a:r>
            <a:endParaRPr lang="ru-RU" sz="4000" b="1" dirty="0">
              <a:solidFill>
                <a:srgbClr val="660033"/>
              </a:solidFill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4" name="Picture 2" descr="C:\МОЁ\картинк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3518"/>
            <a:ext cx="1397249" cy="1214446"/>
          </a:xfrm>
          <a:prstGeom prst="rect">
            <a:avLst/>
          </a:prstGeom>
          <a:noFill/>
        </p:spPr>
      </p:pic>
      <p:pic>
        <p:nvPicPr>
          <p:cNvPr id="5" name="Picture 2" descr="C:\Users\Татьяна\Downloads\09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6383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9" y="336383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</a:rPr>
              <a:t>Мы за здоровый образ жизни</a:t>
            </a:r>
            <a:endParaRPr lang="ru-RU" sz="1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1779662"/>
            <a:ext cx="61766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Развитие самостоятельного и разумного выбора</a:t>
            </a:r>
          </a:p>
          <a:p>
            <a:pPr>
              <a:buFont typeface="Wingdings" pitchFamily="2" charset="2"/>
              <a:buChar char="q"/>
            </a:pPr>
            <a:endParaRPr lang="ru-RU" sz="1600" b="1" dirty="0" smtClean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успешной траектории развития с учётом</a:t>
            </a:r>
          </a:p>
          <a:p>
            <a:r>
              <a:rPr lang="ru-RU" sz="16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ценностей ЗОЖ и негативного отношения к вредным</a:t>
            </a:r>
          </a:p>
          <a:p>
            <a:r>
              <a:rPr lang="ru-RU" sz="16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привычкам и зависимостям</a:t>
            </a:r>
          </a:p>
          <a:p>
            <a:endParaRPr lang="ru-RU" sz="1600" b="1" dirty="0" smtClean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формирование факторов защиты от вовлечения в </a:t>
            </a:r>
          </a:p>
          <a:p>
            <a:r>
              <a:rPr lang="ru-RU" sz="16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деструктивные формы поведения</a:t>
            </a:r>
            <a:endParaRPr lang="ru-RU" sz="1600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835696" y="267494"/>
            <a:ext cx="6851104" cy="660683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660033"/>
                </a:solidFill>
                <a:latin typeface="Gabriola" pitchFamily="82" charset="0"/>
              </a:rPr>
              <a:t>      Задачи учебного курса «Путь к успеху»</a:t>
            </a:r>
            <a:endParaRPr lang="ru-RU" sz="3200" b="1" dirty="0">
              <a:solidFill>
                <a:srgbClr val="660033"/>
              </a:solidFill>
              <a:latin typeface="Gabriola" pitchFamily="8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pic>
        <p:nvPicPr>
          <p:cNvPr id="4" name="Picture 2" descr="C:\МОЁ\картинк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3518"/>
            <a:ext cx="1397249" cy="1214446"/>
          </a:xfrm>
          <a:prstGeom prst="rect">
            <a:avLst/>
          </a:prstGeom>
          <a:noFill/>
        </p:spPr>
      </p:pic>
      <p:pic>
        <p:nvPicPr>
          <p:cNvPr id="5" name="Picture 2" descr="C:\Users\Татьяна\Downloads\09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6383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9" y="336383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</a:rPr>
              <a:t>Мы за здоровый образ жизни</a:t>
            </a:r>
            <a:endParaRPr lang="ru-RU" sz="1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771550"/>
            <a:ext cx="6840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обеспечить</a:t>
            </a:r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интеллектуальное, моральное, социокультурное, эстетическое и физическое</a:t>
            </a:r>
          </a:p>
          <a:p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развитие; расширять социально – значимые понятия</a:t>
            </a:r>
            <a:endParaRPr lang="ru-RU" sz="12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1203598"/>
            <a:ext cx="666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развивать</a:t>
            </a:r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морально – волевые качества и культуру поведения на основе жизненных</a:t>
            </a:r>
          </a:p>
          <a:p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ценностей</a:t>
            </a:r>
            <a:endParaRPr lang="ru-RU" sz="12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1563638"/>
            <a:ext cx="69313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сформировать </a:t>
            </a:r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ценностно – смысловые установки, отражающие ценностные личностные </a:t>
            </a:r>
          </a:p>
          <a:p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и гражданские установки</a:t>
            </a:r>
            <a:endParaRPr lang="ru-RU" sz="12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199568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содействовать</a:t>
            </a:r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пониманию необходимости сохранять своё здоровье, как общественную</a:t>
            </a:r>
          </a:p>
          <a:p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и индивидуальную ценность</a:t>
            </a:r>
            <a:endParaRPr lang="ru-RU" sz="12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2355726"/>
            <a:ext cx="66797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предупредить</a:t>
            </a:r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зависимости поведения через расширение представлений о негативных</a:t>
            </a:r>
          </a:p>
          <a:p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последствиях для здоровья, красоты, финансовой сферы, взаимоотношений с людьми</a:t>
            </a:r>
          </a:p>
          <a:p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12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278777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формировать</a:t>
            </a:r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знания по отношению к вредным привычкам в культуре, искусстве</a:t>
            </a:r>
          </a:p>
          <a:p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мировых религиях и о развитиях личностных ресурсов – грамотно взаимодействовать</a:t>
            </a:r>
          </a:p>
          <a:p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со сверстниками и взрослыми; преодолевать стрессовые и конфликтные ситуации;</a:t>
            </a:r>
          </a:p>
          <a:p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критически мыслить; уметь говорить «нет»; самостоятельно принимать решения;</a:t>
            </a:r>
          </a:p>
          <a:p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достигать успеха; вести здоровый и безопасный образ жизни</a:t>
            </a:r>
          </a:p>
          <a:p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12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3723878"/>
            <a:ext cx="6527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обеспечить  </a:t>
            </a:r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активной жизненной позиции через выражение отношения к</a:t>
            </a:r>
          </a:p>
          <a:p>
            <a:r>
              <a:rPr lang="ru-RU" sz="12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происходящему , обоснование своего мнения</a:t>
            </a:r>
            <a:r>
              <a:rPr lang="ru-RU" sz="12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200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4155926"/>
            <a:ext cx="4618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формировать</a:t>
            </a:r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ситуацию успеха в деятельности и жизни</a:t>
            </a:r>
            <a:endParaRPr lang="ru-RU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2" y="444395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развивать</a:t>
            </a:r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положительную мотивацию и устойчивый учебно – познавательный к ЗОЖ</a:t>
            </a:r>
          </a:p>
          <a:p>
            <a:r>
              <a:rPr lang="ru-RU" sz="12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1200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835696" y="843558"/>
            <a:ext cx="6851104" cy="144015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660033"/>
                </a:solidFill>
                <a:latin typeface="Gabriola" pitchFamily="82" charset="0"/>
              </a:rPr>
              <a:t>Содержание  учебного курса «Путь к успеху» включает и учитывает:</a:t>
            </a:r>
            <a:endParaRPr lang="ru-RU" sz="3600" b="1" dirty="0">
              <a:solidFill>
                <a:srgbClr val="660033"/>
              </a:solidFill>
              <a:latin typeface="Gabriola" pitchFamily="8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pic>
        <p:nvPicPr>
          <p:cNvPr id="4" name="Picture 2" descr="C:\МОЁ\картинк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3518"/>
            <a:ext cx="1397249" cy="1214446"/>
          </a:xfrm>
          <a:prstGeom prst="rect">
            <a:avLst/>
          </a:prstGeom>
          <a:noFill/>
        </p:spPr>
      </p:pic>
      <p:pic>
        <p:nvPicPr>
          <p:cNvPr id="5" name="Picture 2" descr="C:\Users\Татьяна\Downloads\09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6383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9" y="336383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</a:rPr>
              <a:t>Мы за здоровый образ жизни</a:t>
            </a:r>
            <a:endParaRPr lang="ru-RU" sz="1000" dirty="0">
              <a:solidFill>
                <a:srgbClr val="0000FF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763688" y="1491630"/>
            <a:ext cx="6552728" cy="32403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192367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культурологический подход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235572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660033"/>
                </a:solidFill>
              </a:rPr>
              <a:t>концепцию развития психологической службы в системе образования в Российской Федерации на период до 2025 года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3003798"/>
            <a:ext cx="5472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660033"/>
                </a:solidFill>
              </a:rPr>
              <a:t>подходы в концепциях преподавания учебных предметов и предметных областей «Обществознание», «Физическая культура», «Основы безопасности жизнедеятельности», «Технология», «Искусство и культура», в концепции развития географического образования в Российской Федерации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1835696" y="3939902"/>
            <a:ext cx="691276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835696" y="267494"/>
            <a:ext cx="6851104" cy="93610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660033"/>
                </a:solidFill>
                <a:latin typeface="Gabriola" pitchFamily="82" charset="0"/>
              </a:rPr>
              <a:t>Структура учебного курса «Путь к успеху»</a:t>
            </a:r>
            <a:endParaRPr lang="ru-RU" sz="3600" b="1" dirty="0">
              <a:solidFill>
                <a:srgbClr val="660033"/>
              </a:solidFill>
              <a:latin typeface="Gabriola" pitchFamily="8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4" name="Picture 2" descr="C:\МОЁ\картинк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3518"/>
            <a:ext cx="1397249" cy="1214446"/>
          </a:xfrm>
          <a:prstGeom prst="rect">
            <a:avLst/>
          </a:prstGeom>
          <a:noFill/>
        </p:spPr>
      </p:pic>
      <p:pic>
        <p:nvPicPr>
          <p:cNvPr id="5" name="Picture 2" descr="C:\Users\Татьяна\Downloads\09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6383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9" y="336383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</a:rPr>
              <a:t>Мы за здоровый образ жизни</a:t>
            </a:r>
            <a:endParaRPr lang="ru-RU" sz="1000" dirty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07704" y="1059581"/>
          <a:ext cx="6696744" cy="295232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56184"/>
                <a:gridCol w="5040560"/>
              </a:tblGrid>
              <a:tr h="45793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660033"/>
                          </a:solidFill>
                          <a:latin typeface="Gabriola" pitchFamily="82" charset="0"/>
                          <a:ea typeface="Tahoma" pitchFamily="34" charset="0"/>
                          <a:cs typeface="Tahoma" pitchFamily="34" charset="0"/>
                        </a:rPr>
                        <a:t>№ главы</a:t>
                      </a:r>
                      <a:endParaRPr lang="ru-RU" sz="2400" dirty="0">
                        <a:solidFill>
                          <a:srgbClr val="660033"/>
                        </a:solidFill>
                        <a:latin typeface="Gabriola" pitchFamily="82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0033"/>
                          </a:solidFill>
                          <a:latin typeface="Gabriola" pitchFamily="82" charset="0"/>
                        </a:rPr>
                        <a:t>Название главы</a:t>
                      </a:r>
                      <a:endParaRPr lang="ru-RU" sz="2400" dirty="0">
                        <a:solidFill>
                          <a:srgbClr val="660033"/>
                        </a:solidFill>
                        <a:latin typeface="Gabriola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05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66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Глава</a:t>
                      </a:r>
                      <a:r>
                        <a:rPr lang="ru-RU" sz="1600" b="1" baseline="0" dirty="0" smtClean="0">
                          <a:solidFill>
                            <a:srgbClr val="66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</a:t>
                      </a:r>
                      <a:endParaRPr lang="ru-RU" sz="1600" b="1" dirty="0">
                        <a:solidFill>
                          <a:srgbClr val="660033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66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«Ценностные ориентации: что такое хорошо, а что такое плохо»</a:t>
                      </a:r>
                      <a:endParaRPr lang="ru-RU" sz="1600" dirty="0">
                        <a:solidFill>
                          <a:srgbClr val="660033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47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66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Глава</a:t>
                      </a:r>
                      <a:r>
                        <a:rPr lang="ru-RU" sz="1600" b="1" baseline="0" dirty="0" smtClean="0">
                          <a:solidFill>
                            <a:srgbClr val="66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</a:t>
                      </a:r>
                      <a:endParaRPr lang="ru-RU" sz="1600" b="1" dirty="0">
                        <a:solidFill>
                          <a:srgbClr val="660033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66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«Цена вредных привычек»</a:t>
                      </a:r>
                      <a:endParaRPr lang="ru-RU" sz="1600" dirty="0">
                        <a:solidFill>
                          <a:srgbClr val="660033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05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66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Глава 3</a:t>
                      </a:r>
                      <a:endParaRPr lang="ru-RU" sz="1600" b="1" dirty="0">
                        <a:solidFill>
                          <a:srgbClr val="660033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66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«Жизнь без зависимостей: арсенал полезных умений»</a:t>
                      </a:r>
                      <a:endParaRPr lang="ru-RU" sz="1600" dirty="0">
                        <a:solidFill>
                          <a:srgbClr val="660033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47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66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Глава 4</a:t>
                      </a:r>
                      <a:endParaRPr lang="ru-RU" sz="1600" b="1" dirty="0">
                        <a:solidFill>
                          <a:srgbClr val="660033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66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«Слагаемые успеха»</a:t>
                      </a:r>
                      <a:endParaRPr lang="ru-RU" sz="1600" dirty="0">
                        <a:solidFill>
                          <a:srgbClr val="660033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47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66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Глава 5</a:t>
                      </a:r>
                      <a:endParaRPr lang="ru-RU" sz="1600" b="1" dirty="0">
                        <a:solidFill>
                          <a:srgbClr val="660033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66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«Формируем привычку жить здорово»</a:t>
                      </a:r>
                      <a:endParaRPr lang="ru-RU" sz="1600" dirty="0">
                        <a:solidFill>
                          <a:srgbClr val="660033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1720" y="4083918"/>
            <a:ext cx="6527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 учебного курса</a:t>
            </a: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индивидуальный проект, направленный на борьбу </a:t>
            </a:r>
          </a:p>
          <a:p>
            <a:r>
              <a:rPr lang="ru-RU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</a:t>
            </a: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или предотвращение вредных привычек для</a:t>
            </a:r>
          </a:p>
          <a:p>
            <a:r>
              <a:rPr lang="ru-RU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</a:t>
            </a: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достижения успеха</a:t>
            </a:r>
            <a:endParaRPr lang="ru-RU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0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pic>
        <p:nvPicPr>
          <p:cNvPr id="4" name="Picture 2" descr="C:\МОЁ\картинк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3518"/>
            <a:ext cx="1397249" cy="1214446"/>
          </a:xfrm>
          <a:prstGeom prst="rect">
            <a:avLst/>
          </a:prstGeom>
          <a:noFill/>
        </p:spPr>
      </p:pic>
      <p:pic>
        <p:nvPicPr>
          <p:cNvPr id="5" name="Picture 2" descr="C:\Users\Татьяна\Downloads\09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6383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9" y="336383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</a:rPr>
              <a:t>Мы за здоровый образ жизни</a:t>
            </a:r>
            <a:endParaRPr lang="ru-RU" sz="1000" dirty="0">
              <a:solidFill>
                <a:srgbClr val="0000FF"/>
              </a:solidFill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467544" y="1923678"/>
            <a:ext cx="2016224" cy="144016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411760" y="3363838"/>
            <a:ext cx="2736304" cy="144016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нутый угол 12"/>
          <p:cNvSpPr/>
          <p:nvPr/>
        </p:nvSpPr>
        <p:spPr>
          <a:xfrm>
            <a:off x="5292080" y="3363838"/>
            <a:ext cx="2664296" cy="1368152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нутый угол 13"/>
          <p:cNvSpPr/>
          <p:nvPr/>
        </p:nvSpPr>
        <p:spPr>
          <a:xfrm>
            <a:off x="6444208" y="1779662"/>
            <a:ext cx="2520280" cy="1512168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7544" y="2499742"/>
            <a:ext cx="2160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виде факультативного курса</a:t>
            </a:r>
            <a:endParaRPr lang="ru-RU" sz="10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5" y="1923678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Среднее профессиональное образование:</a:t>
            </a:r>
            <a:endParaRPr lang="ru-RU" sz="1000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271576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ходе реализации</a:t>
            </a:r>
          </a:p>
          <a:p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учебных программ </a:t>
            </a:r>
            <a:endParaRPr lang="ru-RU" sz="10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5776" y="336383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системе общего и среднего образования:</a:t>
            </a:r>
            <a:endParaRPr lang="ru-RU" sz="1000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776" y="3723878"/>
            <a:ext cx="2433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ходе проведения урочных занятий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776" y="386789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рамках реализации программы воспитания</a:t>
            </a:r>
            <a:endParaRPr lang="ru-RU" sz="10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5776" y="422793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во время проведения тематических общешкольных мероприятий</a:t>
            </a:r>
            <a:endParaRPr lang="ru-RU" sz="10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2080" y="3363838"/>
            <a:ext cx="2388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дополнительном образовании,</a:t>
            </a:r>
          </a:p>
          <a:p>
            <a:r>
              <a:rPr lang="ru-RU" sz="10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отдыхе и оздоровлении детей:</a:t>
            </a:r>
            <a:endParaRPr lang="ru-RU" sz="1000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0072" y="3723879"/>
            <a:ext cx="2624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рамках общеразвивающих программ</a:t>
            </a:r>
            <a:endParaRPr lang="ru-RU" sz="10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0072" y="3867894"/>
            <a:ext cx="27366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ходе проведения досуговых программ,</a:t>
            </a:r>
          </a:p>
          <a:p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тематических смен, общеорганизационных</a:t>
            </a:r>
          </a:p>
          <a:p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мероприятий</a:t>
            </a:r>
            <a:endParaRPr lang="ru-RU" sz="10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0072" y="42999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организациях отдыха и оздоровления детей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44209" y="177966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организации самостоятельной работы:</a:t>
            </a:r>
            <a:endParaRPr lang="ru-RU" sz="1000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72200" y="2139702"/>
            <a:ext cx="26164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самостоятельное изучение по желанию</a:t>
            </a:r>
            <a:endParaRPr lang="ru-RU" sz="10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2200" y="2355727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рамках получения семейного образования</a:t>
            </a:r>
            <a:endParaRPr lang="ru-RU" sz="10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2200" y="2715766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период обострения неблагополучной</a:t>
            </a:r>
          </a:p>
          <a:p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эпидемиологической обстановки в регионе или месте проживания</a:t>
            </a:r>
            <a:endParaRPr lang="ru-RU" sz="10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2555778" y="1275606"/>
            <a:ext cx="223224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635896" y="1275606"/>
            <a:ext cx="1152128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788024" y="1275606"/>
            <a:ext cx="1274440" cy="20665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788024" y="1275606"/>
            <a:ext cx="165618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763688" y="195486"/>
            <a:ext cx="705678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660033"/>
                </a:solidFill>
                <a:latin typeface="Gabriola" pitchFamily="82" charset="0"/>
              </a:rPr>
              <a:t>Применение учебно –методического</a:t>
            </a:r>
          </a:p>
          <a:p>
            <a:r>
              <a:rPr lang="ru-RU" sz="3200" b="1" dirty="0" smtClean="0">
                <a:solidFill>
                  <a:srgbClr val="660033"/>
                </a:solidFill>
                <a:latin typeface="Gabriola" pitchFamily="82" charset="0"/>
              </a:rPr>
              <a:t>                      обеспечения</a:t>
            </a:r>
            <a:endParaRPr lang="ru-RU" sz="3200" b="1" dirty="0">
              <a:solidFill>
                <a:srgbClr val="660033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91680" y="534577"/>
            <a:ext cx="6995120" cy="3936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660033"/>
                </a:solidFill>
                <a:latin typeface="Gabriola" pitchFamily="82" charset="0"/>
              </a:rPr>
              <a:t>Памятки и рекомендации по вопросам ЗОЖ</a:t>
            </a:r>
            <a:endParaRPr lang="ru-RU" sz="3600" b="1" dirty="0">
              <a:solidFill>
                <a:srgbClr val="660033"/>
              </a:solidFill>
              <a:latin typeface="Gabriola" pitchFamily="8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pic>
        <p:nvPicPr>
          <p:cNvPr id="4" name="Picture 2" descr="C:\МОЁ\картинк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3518"/>
            <a:ext cx="1397249" cy="1214446"/>
          </a:xfrm>
          <a:prstGeom prst="rect">
            <a:avLst/>
          </a:prstGeom>
          <a:noFill/>
        </p:spPr>
      </p:pic>
      <p:pic>
        <p:nvPicPr>
          <p:cNvPr id="5" name="Picture 2" descr="C:\Users\Татьяна\Downloads\09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6383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9" y="336383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</a:rPr>
              <a:t>Мы за здоровый образ жизни</a:t>
            </a:r>
            <a:endParaRPr lang="ru-RU" sz="1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1275606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вести ЗОЖ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635646"/>
            <a:ext cx="4748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как защитить себя в информационном мире</a:t>
            </a:r>
            <a:endParaRPr lang="ru-RU" sz="16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1995686"/>
            <a:ext cx="2779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как укрепить 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ммунитет</a:t>
            </a:r>
            <a:endParaRPr lang="ru-RU" sz="16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2355726"/>
            <a:ext cx="4538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как организовать физическую активность</a:t>
            </a:r>
            <a:endParaRPr lang="ru-RU" sz="16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2715766"/>
            <a:ext cx="2909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правильно питаться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8" y="3075806"/>
            <a:ext cx="3484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каковы правила здорового сна</a:t>
            </a:r>
            <a:endParaRPr lang="ru-RU" sz="16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3435846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каковы правила личной гигиены</a:t>
            </a:r>
            <a:endParaRPr lang="ru-RU" sz="16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379588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каковы правила поведения при объявлении в     </a:t>
            </a:r>
            <a:endParaRPr lang="ru-RU" sz="1600" dirty="0" smtClean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населённом пункте карантина</a:t>
            </a:r>
            <a:endParaRPr lang="ru-RU" sz="16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835696" y="987574"/>
            <a:ext cx="6851104" cy="864096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660033"/>
                </a:solidFill>
                <a:latin typeface="Gabriola" pitchFamily="82" charset="0"/>
              </a:rPr>
              <a:t>Ссылки:</a:t>
            </a:r>
            <a:endParaRPr lang="ru-RU" sz="3600" b="1" dirty="0">
              <a:solidFill>
                <a:srgbClr val="660033"/>
              </a:solidFill>
              <a:latin typeface="Gabriola" pitchFamily="8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pic>
        <p:nvPicPr>
          <p:cNvPr id="4" name="Picture 2" descr="C:\МОЁ\картинк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3518"/>
            <a:ext cx="1397249" cy="1214446"/>
          </a:xfrm>
          <a:prstGeom prst="rect">
            <a:avLst/>
          </a:prstGeom>
          <a:noFill/>
        </p:spPr>
      </p:pic>
      <p:pic>
        <p:nvPicPr>
          <p:cNvPr id="5" name="Picture 2" descr="C:\Users\Татьяна\Downloads\09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6383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9" y="336383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</a:rPr>
              <a:t>Мы за здоровый образ жизни</a:t>
            </a:r>
            <a:endParaRPr lang="ru-RU" sz="1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185167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1.</a:t>
            </a:r>
            <a:r>
              <a:rPr lang="en-US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https://za-zoj.ru/</a:t>
            </a: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сайт «ВСЕРОССИЙСКИЙ ОБРАЗОВАТЕЛЬНЫЙ ПОРТАЛ</a:t>
            </a:r>
          </a:p>
          <a:p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МОЛОДЁЖНОГО ДВИЖЕНИЯ ЗА ЗОЖ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2427734"/>
            <a:ext cx="7133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/>
              </a:rPr>
              <a:t>2.</a:t>
            </a:r>
            <a:r>
              <a:rPr lang="en-US" dirty="0" smtClean="0">
                <a:hlinkClick r:id="rId5"/>
              </a:rPr>
              <a:t>https://za-zoj.ru/umo/methodics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ПАКЕТ ИНСТРУКТИВНО – МЕТОДИЧЕСКИХ</a:t>
            </a:r>
          </a:p>
          <a:p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МАТЕРИАЛОВ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3003798"/>
            <a:ext cx="5762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/>
              </a:rPr>
              <a:t>3. </a:t>
            </a:r>
            <a:r>
              <a:rPr lang="en-US" dirty="0" smtClean="0">
                <a:hlinkClick r:id="rId7"/>
              </a:rPr>
              <a:t>https://e-learning.za-zoj.ru/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7"/>
              </a:rPr>
              <a:t>-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«Марафон ЗОЖ путь к успеху»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3435846"/>
            <a:ext cx="719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8"/>
              </a:rPr>
              <a:t>4.</a:t>
            </a:r>
            <a:r>
              <a:rPr lang="en-US" dirty="0" smtClean="0">
                <a:hlinkClick r:id="rId8"/>
              </a:rPr>
              <a:t>https://disk.yandex.ru/d/aFRozzPWjyxORQ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запись установочных семинаров</a:t>
            </a:r>
          </a:p>
          <a:p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«Инструкции по работе с УМО»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408391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/>
              </a:rPr>
              <a:t>5. </a:t>
            </a:r>
            <a:r>
              <a:rPr lang="en-US" dirty="0" smtClean="0">
                <a:hlinkClick r:id="rId10"/>
              </a:rPr>
              <a:t>https://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0"/>
              </a:rPr>
              <a:t>za-zoj.ru/profcommunity/edumaterials/recommended_resources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10"/>
              </a:rPr>
              <a:t>-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</a:p>
          <a:p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РЕКОМЕНДУЕМЫЕ РЕСУРСЫ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979712" y="534577"/>
            <a:ext cx="5400600" cy="393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Tahoma" pitchFamily="34" charset="0"/>
                <a:cs typeface="Tahoma" pitchFamily="34" charset="0"/>
              </a:rPr>
              <a:t>Актуальность создания УМО</a:t>
            </a:r>
            <a:endParaRPr lang="ru-RU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pic>
        <p:nvPicPr>
          <p:cNvPr id="4" name="Picture 2" descr="C:\МОЁ\картинк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3518"/>
            <a:ext cx="1397249" cy="1214446"/>
          </a:xfrm>
          <a:prstGeom prst="rect">
            <a:avLst/>
          </a:prstGeom>
          <a:noFill/>
        </p:spPr>
      </p:pic>
      <p:pic>
        <p:nvPicPr>
          <p:cNvPr id="5" name="Picture 2" descr="C:\Users\Татьяна\Downloads\09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6383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9" y="336383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</a:rPr>
              <a:t>Мы за здоровый образ жизни</a:t>
            </a:r>
            <a:endParaRPr lang="ru-RU" sz="1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1059583"/>
            <a:ext cx="610295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660033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solidFill>
                <a:srgbClr val="660033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solidFill>
                  <a:srgbClr val="660033"/>
                </a:solidFill>
                <a:latin typeface="+mn-lt"/>
                <a:ea typeface="Tahoma" pitchFamily="34" charset="0"/>
                <a:cs typeface="Tahoma" pitchFamily="34" charset="0"/>
              </a:rPr>
              <a:t>Все </a:t>
            </a:r>
            <a:r>
              <a:rPr lang="ru-RU" dirty="0" smtClean="0">
                <a:solidFill>
                  <a:srgbClr val="660033"/>
                </a:solidFill>
                <a:latin typeface="+mn-lt"/>
                <a:ea typeface="Tahoma" pitchFamily="34" charset="0"/>
                <a:cs typeface="Tahoma" pitchFamily="34" charset="0"/>
              </a:rPr>
              <a:t>участники образовательных отношений должны быть обеспечены </a:t>
            </a:r>
          </a:p>
          <a:p>
            <a:r>
              <a:rPr lang="ru-RU" dirty="0" smtClean="0">
                <a:solidFill>
                  <a:srgbClr val="660033"/>
                </a:solidFill>
                <a:latin typeface="+mn-lt"/>
                <a:ea typeface="Tahoma" pitchFamily="34" charset="0"/>
                <a:cs typeface="Tahoma" pitchFamily="34" charset="0"/>
              </a:rPr>
              <a:t>Современными учебно </a:t>
            </a:r>
            <a:r>
              <a:rPr lang="ru-RU" dirty="0" smtClean="0">
                <a:solidFill>
                  <a:srgbClr val="660033"/>
                </a:solidFill>
                <a:latin typeface="+mn-lt"/>
                <a:ea typeface="Tahoma" pitchFamily="34" charset="0"/>
                <a:cs typeface="Tahoma" pitchFamily="34" charset="0"/>
              </a:rPr>
              <a:t>– методическими материалами. </a:t>
            </a:r>
          </a:p>
          <a:p>
            <a:endParaRPr lang="ru-RU" dirty="0" smtClean="0">
              <a:solidFill>
                <a:srgbClr val="660033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solidFill>
                  <a:srgbClr val="660033"/>
                </a:solidFill>
                <a:latin typeface="+mn-lt"/>
                <a:ea typeface="Tahoma" pitchFamily="34" charset="0"/>
                <a:cs typeface="Tahoma" pitchFamily="34" charset="0"/>
              </a:rPr>
              <a:t>Залог </a:t>
            </a:r>
            <a:r>
              <a:rPr lang="ru-RU" dirty="0" smtClean="0">
                <a:solidFill>
                  <a:srgbClr val="660033"/>
                </a:solidFill>
                <a:latin typeface="+mn-lt"/>
                <a:ea typeface="Tahoma" pitchFamily="34" charset="0"/>
                <a:cs typeface="Tahoma" pitchFamily="34" charset="0"/>
              </a:rPr>
              <a:t>эффективности </a:t>
            </a:r>
            <a:r>
              <a:rPr lang="ru-RU" dirty="0" smtClean="0">
                <a:solidFill>
                  <a:srgbClr val="660033"/>
                </a:solidFill>
                <a:latin typeface="+mn-lt"/>
                <a:ea typeface="Tahoma" pitchFamily="34" charset="0"/>
                <a:cs typeface="Tahoma" pitchFamily="34" charset="0"/>
              </a:rPr>
              <a:t>работы</a:t>
            </a:r>
            <a:r>
              <a:rPr lang="ru-RU" dirty="0" smtClean="0">
                <a:solidFill>
                  <a:srgbClr val="660033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660033"/>
                </a:solidFill>
                <a:latin typeface="+mn-lt"/>
                <a:ea typeface="Tahoma" pitchFamily="34" charset="0"/>
                <a:cs typeface="Tahoma" pitchFamily="34" charset="0"/>
              </a:rPr>
              <a:t>по сохранению и укреплению здоровья</a:t>
            </a:r>
          </a:p>
          <a:p>
            <a:r>
              <a:rPr lang="ru-RU" dirty="0" smtClean="0">
                <a:solidFill>
                  <a:srgbClr val="660033"/>
                </a:solidFill>
                <a:latin typeface="+mn-lt"/>
                <a:ea typeface="Tahoma" pitchFamily="34" charset="0"/>
                <a:cs typeface="Tahoma" pitchFamily="34" charset="0"/>
              </a:rPr>
              <a:t>детей и молодёжи:</a:t>
            </a:r>
          </a:p>
          <a:p>
            <a:endParaRPr lang="ru-RU" dirty="0" smtClean="0">
              <a:solidFill>
                <a:srgbClr val="660033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660033"/>
                </a:solidFill>
                <a:latin typeface="+mn-lt"/>
                <a:ea typeface="Tahoma" pitchFamily="34" charset="0"/>
                <a:cs typeface="Tahoma" pitchFamily="34" charset="0"/>
              </a:rPr>
              <a:t> комплексный подход, а не единичные мероприятия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660033"/>
                </a:solidFill>
                <a:latin typeface="+mn-lt"/>
                <a:ea typeface="Tahoma" pitchFamily="34" charset="0"/>
                <a:cs typeface="Tahoma" pitchFamily="34" charset="0"/>
              </a:rPr>
              <a:t> использование современных педагогических технологий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660033"/>
                </a:solidFill>
                <a:latin typeface="+mn-lt"/>
                <a:ea typeface="Tahoma" pitchFamily="34" charset="0"/>
                <a:cs typeface="Tahoma" pitchFamily="34" charset="0"/>
              </a:rPr>
              <a:t> охват различных уровней и формы образования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660033"/>
                </a:solidFill>
                <a:latin typeface="+mn-lt"/>
                <a:ea typeface="Tahoma" pitchFamily="34" charset="0"/>
                <a:cs typeface="Tahoma" pitchFamily="34" charset="0"/>
              </a:rPr>
              <a:t>учет возрастных особенностей обучающихся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660033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solidFill>
                <a:srgbClr val="660033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907704" y="483518"/>
            <a:ext cx="6779096" cy="432048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Новизна и отличительные особенности </a:t>
            </a: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Разработанное учебно – методическое обеспечение:</a:t>
            </a:r>
            <a:endParaRPr lang="ru-RU" sz="24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pic>
        <p:nvPicPr>
          <p:cNvPr id="4" name="Picture 2" descr="C:\МОЁ\картинк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3518"/>
            <a:ext cx="1397249" cy="1214446"/>
          </a:xfrm>
          <a:prstGeom prst="rect">
            <a:avLst/>
          </a:prstGeom>
          <a:noFill/>
        </p:spPr>
      </p:pic>
      <p:pic>
        <p:nvPicPr>
          <p:cNvPr id="5" name="Picture 2" descr="C:\Users\Татьяна\Downloads\09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6383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9" y="336383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</a:rPr>
              <a:t>Мы за здоровый образ жизни</a:t>
            </a:r>
            <a:endParaRPr lang="ru-RU" sz="1000" dirty="0">
              <a:solidFill>
                <a:srgbClr val="0000FF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979712" y="1203598"/>
            <a:ext cx="432048" cy="4320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МОЁ\картинк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1510"/>
            <a:ext cx="1397249" cy="1214446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1979712" y="1779662"/>
            <a:ext cx="432048" cy="4320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1979712" y="2283718"/>
            <a:ext cx="432048" cy="4320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1979712" y="2787774"/>
            <a:ext cx="432048" cy="4320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1979712" y="3291830"/>
            <a:ext cx="432048" cy="3966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1979712" y="3723878"/>
            <a:ext cx="432048" cy="4320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1979712" y="4227934"/>
            <a:ext cx="432048" cy="4320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411760" y="1131590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позволят организовать системную работу по сохранению и укреплению</a:t>
            </a:r>
          </a:p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здоровья детей и молодёжи, по формированию у них ценностей здорового образа жизни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1760" y="1851670"/>
            <a:ext cx="5663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базируется на использовании современных образовательных и </a:t>
            </a:r>
          </a:p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педагогических технологий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1760" y="2355726"/>
            <a:ext cx="5822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учитывает возрастные особенности обучающихся от 12 до 17 лет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1760" y="271576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обеспечивает вовлечение самих обучающихся в образовательный процесс и процесс построения их собственной траектории здорового образа жизни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760" y="3291830"/>
            <a:ext cx="6636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является практикоориентированным, завершённым по своему содержанию,</a:t>
            </a:r>
          </a:p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удобным в использовании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1760" y="3867894"/>
            <a:ext cx="525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доступно в любое удобное время в электронном формате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760" y="4227934"/>
            <a:ext cx="4161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содержит ссылки на все полезные ресурсы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907704" y="534577"/>
            <a:ext cx="6768752" cy="3936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660033"/>
                </a:solidFill>
                <a:latin typeface="Gabriola" pitchFamily="82" charset="0"/>
              </a:rPr>
              <a:t>Цель и задачи учебно-методического обеспечения</a:t>
            </a:r>
            <a:endParaRPr lang="ru-RU" sz="3200" b="1" dirty="0">
              <a:solidFill>
                <a:srgbClr val="660033"/>
              </a:solidFill>
              <a:latin typeface="Gabriola" pitchFamily="8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pic>
        <p:nvPicPr>
          <p:cNvPr id="4" name="Picture 2" descr="C:\МОЁ\картинк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3518"/>
            <a:ext cx="1397249" cy="1214446"/>
          </a:xfrm>
          <a:prstGeom prst="rect">
            <a:avLst/>
          </a:prstGeom>
          <a:noFill/>
        </p:spPr>
      </p:pic>
      <p:pic>
        <p:nvPicPr>
          <p:cNvPr id="5" name="Picture 2" descr="C:\Users\Татьяна\Downloads\09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6383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9" y="336383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</a:rPr>
              <a:t>Мы за здоровый образ жизни</a:t>
            </a:r>
            <a:endParaRPr lang="ru-RU" sz="1000" dirty="0">
              <a:solidFill>
                <a:srgbClr val="0000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1131590"/>
            <a:ext cx="67687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 - </a:t>
            </a: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создать благоприятные условия для развития у детей и молодёжи в возрасте от12 до 17 лет навыков и компетенций здорового образа жизни</a:t>
            </a:r>
            <a:endParaRPr lang="ru-RU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2139702"/>
            <a:ext cx="53703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Задачи:</a:t>
            </a:r>
          </a:p>
          <a:p>
            <a:endParaRPr lang="ru-RU" b="1" dirty="0" smtClean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сформировать установку на выбор здорового образа жизни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3003798"/>
            <a:ext cx="646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показать возможные способы защиты от вовлечения в деструктивные</a:t>
            </a:r>
          </a:p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формы поведения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3579862"/>
            <a:ext cx="4732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обеспечить развитие активной жизненной позиции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11910"/>
            <a:ext cx="4472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показать пути формирования ситуаций успеха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8" y="4443958"/>
            <a:ext cx="6062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развивать положительную мотивацию к здоровому образу жизни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907704" y="534577"/>
            <a:ext cx="6624736" cy="3936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660033"/>
                </a:solidFill>
                <a:latin typeface="Gabriola" pitchFamily="82" charset="0"/>
                <a:cs typeface="Gautami" pitchFamily="34" charset="0"/>
              </a:rPr>
              <a:t>Структура учебно- методического обеспечения</a:t>
            </a:r>
            <a:endParaRPr lang="ru-RU" sz="3200" b="1" dirty="0">
              <a:solidFill>
                <a:srgbClr val="660033"/>
              </a:solidFill>
              <a:latin typeface="Gabriola" pitchFamily="82" charset="0"/>
              <a:cs typeface="Gautam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pic>
        <p:nvPicPr>
          <p:cNvPr id="4" name="Picture 2" descr="C:\МОЁ\картинк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3518"/>
            <a:ext cx="1397249" cy="1214446"/>
          </a:xfrm>
          <a:prstGeom prst="rect">
            <a:avLst/>
          </a:prstGeom>
          <a:noFill/>
        </p:spPr>
      </p:pic>
      <p:pic>
        <p:nvPicPr>
          <p:cNvPr id="5" name="Picture 2" descr="C:\Users\Татьяна\Downloads\09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6383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9" y="336383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</a:rPr>
              <a:t>Мы за здоровый образ жизни</a:t>
            </a:r>
            <a:endParaRPr lang="ru-RU" sz="1000" dirty="0">
              <a:solidFill>
                <a:srgbClr val="0000FF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907704" y="1275606"/>
            <a:ext cx="6120680" cy="16561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Первый блок – 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цифровой образовательный  ресурс</a:t>
            </a:r>
          </a:p>
          <a:p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«Марафон здоровой и успешной молодёжи</a:t>
            </a:r>
          </a:p>
          <a:p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«ЗОЖ – путь к успеху»»                            </a:t>
            </a:r>
            <a:endParaRPr lang="ru-RU" sz="16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843808" y="3003798"/>
            <a:ext cx="5832648" cy="16093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Второй блок 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комплект программно-методических</a:t>
            </a:r>
          </a:p>
          <a:p>
            <a:r>
              <a:rPr lang="ru-RU" sz="16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материалов для педагогов к учебному</a:t>
            </a:r>
          </a:p>
          <a:p>
            <a:r>
              <a:rPr lang="ru-RU" sz="16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</a:t>
            </a:r>
            <a:r>
              <a:rPr lang="ru-RU" sz="16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курсу «Путь к успеху»</a:t>
            </a:r>
            <a:r>
              <a:rPr lang="ru-RU" sz="16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600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Структура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5113" t="13583" r="5901" b="5179"/>
          <a:stretch>
            <a:fillRect/>
          </a:stretch>
        </p:blipFill>
        <p:spPr bwMode="auto">
          <a:xfrm>
            <a:off x="1763688" y="1563638"/>
            <a:ext cx="338437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Лента лицом вниз 12"/>
          <p:cNvSpPr/>
          <p:nvPr/>
        </p:nvSpPr>
        <p:spPr>
          <a:xfrm>
            <a:off x="4860032" y="2283718"/>
            <a:ext cx="4104456" cy="194421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907704" y="0"/>
            <a:ext cx="6779096" cy="1923678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660033"/>
                </a:solidFill>
                <a:latin typeface="Gabriola" pitchFamily="82" charset="0"/>
              </a:rPr>
              <a:t>Цифровой образовательный ресурс </a:t>
            </a:r>
          </a:p>
          <a:p>
            <a:pPr lvl="1" algn="r"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660033"/>
                </a:solidFill>
                <a:latin typeface="Gabriola" pitchFamily="82" charset="0"/>
              </a:rPr>
              <a:t>«Марафон «ЗОЖ- путь к успеху»</a:t>
            </a:r>
            <a:endParaRPr lang="ru-RU" sz="3600" b="1" dirty="0">
              <a:solidFill>
                <a:srgbClr val="660033"/>
              </a:solidFill>
              <a:latin typeface="Gabriola" pitchFamily="8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4" name="Picture 2" descr="C:\МОЁ\картинко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7494"/>
            <a:ext cx="1397249" cy="1214446"/>
          </a:xfrm>
          <a:prstGeom prst="rect">
            <a:avLst/>
          </a:prstGeom>
          <a:noFill/>
        </p:spPr>
      </p:pic>
      <p:pic>
        <p:nvPicPr>
          <p:cNvPr id="5" name="Picture 2" descr="C:\Users\Татьяна\Downloads\09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6383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9" y="336383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</a:rPr>
              <a:t>Мы за здоровый образ жизни</a:t>
            </a:r>
            <a:endParaRPr lang="ru-RU" sz="1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199568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Включает</a:t>
            </a:r>
            <a:r>
              <a:rPr lang="ru-RU" sz="16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600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2643758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Теоретический материал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Интерактивные упражнения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Дополнительные материалы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Ссылки на внешние ресурсы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Психологические тесты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Проверочные тесты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сохраненные данные 9"/>
          <p:cNvSpPr/>
          <p:nvPr/>
        </p:nvSpPr>
        <p:spPr>
          <a:xfrm>
            <a:off x="5508104" y="1275606"/>
            <a:ext cx="3240360" cy="100811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Наглядное представление теоретического материала</a:t>
            </a:r>
          </a:p>
          <a:p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форме видеороликов и презентаций</a:t>
            </a:r>
            <a:endParaRPr lang="ru-RU" sz="1000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Блок-схема: сохраненные данные 10"/>
          <p:cNvSpPr/>
          <p:nvPr/>
        </p:nvSpPr>
        <p:spPr>
          <a:xfrm>
            <a:off x="3995936" y="2427734"/>
            <a:ext cx="4176464" cy="1152128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Интерактивный формат практических упражнений</a:t>
            </a:r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облегчающих понимание сути заданий, повышающий интерес к их выполнению и обеспечивающий закрепление материала</a:t>
            </a:r>
            <a:endParaRPr lang="ru-RU" sz="1000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627784" y="534577"/>
            <a:ext cx="5112568" cy="3936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660033"/>
                </a:solidFill>
                <a:latin typeface="Gabriola" pitchFamily="82" charset="0"/>
              </a:rPr>
              <a:t>    Особенности «Марафона»</a:t>
            </a:r>
            <a:endParaRPr lang="ru-RU" sz="3600" b="1" dirty="0">
              <a:solidFill>
                <a:srgbClr val="660033"/>
              </a:solidFill>
              <a:latin typeface="Gabriola" pitchFamily="8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pic>
        <p:nvPicPr>
          <p:cNvPr id="4" name="Picture 2" descr="C:\МОЁ\картинк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3518"/>
            <a:ext cx="1397249" cy="1214446"/>
          </a:xfrm>
          <a:prstGeom prst="rect">
            <a:avLst/>
          </a:prstGeom>
          <a:noFill/>
        </p:spPr>
      </p:pic>
      <p:pic>
        <p:nvPicPr>
          <p:cNvPr id="5" name="Picture 2" descr="C:\Users\Татьяна\Downloads\09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6383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9" y="3507854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</a:rPr>
              <a:t>Мы за здоровый образ жизни</a:t>
            </a:r>
            <a:endParaRPr lang="ru-RU" sz="1000" dirty="0">
              <a:solidFill>
                <a:srgbClr val="0000FF"/>
              </a:solidFill>
            </a:endParaRPr>
          </a:p>
        </p:txBody>
      </p:sp>
      <p:sp>
        <p:nvSpPr>
          <p:cNvPr id="7" name="Блок-схема: сохраненные данные 6"/>
          <p:cNvSpPr/>
          <p:nvPr/>
        </p:nvSpPr>
        <p:spPr>
          <a:xfrm>
            <a:off x="1907704" y="915566"/>
            <a:ext cx="4032448" cy="144016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Целостность цифрового образовательного контента:</a:t>
            </a:r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тематические блоки теории объединены общей идеей - продвижения здорового образа жизни, отказа от вредных привычек, разделения обучающимися общечеловеческих ценностей, соблюдения культуры общения и поведения</a:t>
            </a:r>
            <a:endParaRPr lang="ru-RU" sz="1000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Блок-схема: сохраненные данные 7"/>
          <p:cNvSpPr/>
          <p:nvPr/>
        </p:nvSpPr>
        <p:spPr>
          <a:xfrm>
            <a:off x="827584" y="2427734"/>
            <a:ext cx="2808312" cy="100811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Контент содержит сведения из учебного курса «Путь к успеху»</a:t>
            </a:r>
            <a:endParaRPr lang="ru-RU" sz="1000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1835696" y="3507854"/>
            <a:ext cx="3312368" cy="1224136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Тесты, как форма: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контроля усвоения знаний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закрепления знаний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развития практических навыков критического мышления</a:t>
            </a:r>
            <a:endParaRPr lang="ru-RU" sz="10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Блок-схема: сохраненные данные 11"/>
          <p:cNvSpPr/>
          <p:nvPr/>
        </p:nvSpPr>
        <p:spPr>
          <a:xfrm>
            <a:off x="5220072" y="3723878"/>
            <a:ext cx="3744416" cy="111670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Ссылки на внешние ресурсы, </a:t>
            </a:r>
            <a:r>
              <a:rPr lang="ru-RU" sz="10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помогающие дополнить и/или расширить компетенции обучающихся по рассматриваемым вопросам</a:t>
            </a:r>
            <a:endParaRPr lang="ru-RU" sz="1000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979712" y="534577"/>
            <a:ext cx="6707088" cy="3936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660033"/>
                </a:solidFill>
                <a:latin typeface="Gabriola" pitchFamily="82" charset="0"/>
              </a:rPr>
              <a:t>Структура цифрового контента «Марафона».</a:t>
            </a:r>
            <a:endParaRPr lang="ru-RU" sz="3200" b="1" dirty="0">
              <a:solidFill>
                <a:srgbClr val="660033"/>
              </a:solidFill>
              <a:latin typeface="Gabriola" pitchFamily="8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pic>
        <p:nvPicPr>
          <p:cNvPr id="4" name="Picture 2" descr="C:\МОЁ\картинк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3518"/>
            <a:ext cx="1397249" cy="1214446"/>
          </a:xfrm>
          <a:prstGeom prst="rect">
            <a:avLst/>
          </a:prstGeom>
          <a:noFill/>
        </p:spPr>
      </p:pic>
      <p:pic>
        <p:nvPicPr>
          <p:cNvPr id="5" name="Picture 2" descr="C:\Users\Татьяна\Downloads\09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6383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9" y="336383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</a:rPr>
              <a:t>Мы за здоровый образ жизни</a:t>
            </a:r>
            <a:endParaRPr lang="ru-RU" sz="1000" dirty="0">
              <a:solidFill>
                <a:srgbClr val="0000FF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355976" y="1059582"/>
            <a:ext cx="3960440" cy="10446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Марафон – многоступенчатое соревнование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Разделы цифрового контента – спринты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спорте спринты – соревнования на короткие дистанции</a:t>
            </a:r>
            <a:endParaRPr lang="ru-RU" sz="12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292080" y="3651870"/>
            <a:ext cx="3528392" cy="10081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итогам прохождения марафона, обучающийся получает Е-диплом и титул чемпиона</a:t>
            </a:r>
            <a:endParaRPr lang="ru-RU" sz="1200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113159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60033"/>
                </a:solidFill>
                <a:latin typeface="Gabriola" pitchFamily="82" charset="0"/>
              </a:rPr>
              <a:t>Участие в «Марафоне –это </a:t>
            </a:r>
          </a:p>
          <a:p>
            <a:r>
              <a:rPr lang="ru-RU" sz="1600" b="1" dirty="0" smtClean="0">
                <a:solidFill>
                  <a:srgbClr val="660033"/>
                </a:solidFill>
                <a:latin typeface="Gabriola" pitchFamily="82" charset="0"/>
              </a:rPr>
              <a:t>своеобразный «забег» , который включает</a:t>
            </a:r>
            <a:endParaRPr lang="ru-RU" sz="1600" b="1" dirty="0">
              <a:solidFill>
                <a:srgbClr val="660033"/>
              </a:solidFill>
              <a:latin typeface="Gabriola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923678"/>
            <a:ext cx="1779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Основной маршрут:</a:t>
            </a:r>
            <a:endParaRPr lang="ru-RU" sz="1200" b="1" dirty="0">
              <a:solidFill>
                <a:schemeClr val="tx2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2355726"/>
            <a:ext cx="330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899592" y="2571750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99792" y="271576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987824" y="3003798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788024" y="307580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5148064" y="3291830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35696" y="3435846"/>
            <a:ext cx="2396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Дополнительный маршрут: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2139702"/>
            <a:ext cx="1755355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Основа успеха: наши</a:t>
            </a:r>
          </a:p>
          <a:p>
            <a:r>
              <a:rPr lang="ru-RU" sz="11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ценности и привычки</a:t>
            </a:r>
            <a:endParaRPr lang="ru-RU" sz="11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7825" y="2571750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пути к успеху:</a:t>
            </a:r>
          </a:p>
          <a:p>
            <a:r>
              <a:rPr lang="ru-RU" sz="11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арсенал полезных умений</a:t>
            </a:r>
            <a:endParaRPr lang="ru-RU" sz="11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8064" y="3003798"/>
            <a:ext cx="981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Так здорово</a:t>
            </a:r>
            <a:endParaRPr lang="ru-RU" sz="11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5696" y="3795886"/>
            <a:ext cx="163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Интересное обо мне</a:t>
            </a:r>
            <a:endParaRPr lang="ru-RU" sz="12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987824" y="4083918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Полезно для меня</a:t>
            </a:r>
            <a:endParaRPr lang="ru-RU" sz="1200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907704" y="4083918"/>
            <a:ext cx="15121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987824" y="4371950"/>
            <a:ext cx="136815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Users\user\Pictures\png-transparent-gold-colored-1st-place-winner-trophy-trophy-gold-medal-award-cup-trophy-honor-company-medal-han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3867894"/>
            <a:ext cx="864096" cy="864096"/>
          </a:xfrm>
          <a:prstGeom prst="rect">
            <a:avLst/>
          </a:prstGeom>
          <a:noFill/>
        </p:spPr>
      </p:pic>
      <p:pic>
        <p:nvPicPr>
          <p:cNvPr id="1029" name="Picture 5" descr="https://im0-tub-ru.yandex.net/i?id=f3450340ca617fabbff3ad321f1fd110-sr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216" y="2139702"/>
            <a:ext cx="1905000" cy="1445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25" grpId="0"/>
      <p:bldP spid="36" grpId="0"/>
      <p:bldP spid="42" grpId="0"/>
      <p:bldP spid="18" grpId="0"/>
      <p:bldP spid="21" grpId="0"/>
      <p:bldP spid="23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pic>
        <p:nvPicPr>
          <p:cNvPr id="4" name="Picture 2" descr="C:\МОЁ\картинк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3518"/>
            <a:ext cx="1397249" cy="1214446"/>
          </a:xfrm>
          <a:prstGeom prst="rect">
            <a:avLst/>
          </a:prstGeom>
          <a:noFill/>
        </p:spPr>
      </p:pic>
      <p:pic>
        <p:nvPicPr>
          <p:cNvPr id="5" name="Picture 2" descr="C:\Users\Татьяна\Downloads\09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6383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9" y="336383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</a:rPr>
              <a:t>Мы за здоровый образ жизни</a:t>
            </a:r>
            <a:endParaRPr lang="ru-RU" sz="1000" dirty="0">
              <a:solidFill>
                <a:srgbClr val="0000FF"/>
              </a:solidFill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7164288" y="1851670"/>
            <a:ext cx="1685255" cy="1851670"/>
            <a:chOff x="10" y="33"/>
            <a:chExt cx="11885" cy="1680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" y="8419"/>
              <a:ext cx="9105" cy="8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84" y="33"/>
              <a:ext cx="2811" cy="168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" y="33"/>
              <a:ext cx="9105" cy="84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821" y="1615"/>
              <a:ext cx="8665" cy="4608"/>
            </a:xfrm>
            <a:custGeom>
              <a:avLst/>
              <a:gdLst/>
              <a:ahLst/>
              <a:cxnLst>
                <a:cxn ang="0">
                  <a:pos x="7077" y="0"/>
                </a:cxn>
                <a:cxn ang="0">
                  <a:pos x="0" y="0"/>
                </a:cxn>
                <a:cxn ang="0">
                  <a:pos x="0" y="4607"/>
                </a:cxn>
                <a:cxn ang="0">
                  <a:pos x="7077" y="4607"/>
                </a:cxn>
                <a:cxn ang="0">
                  <a:pos x="8665" y="2301"/>
                </a:cxn>
                <a:cxn ang="0">
                  <a:pos x="7077" y="0"/>
                </a:cxn>
              </a:cxnLst>
              <a:rect l="0" t="0" r="r" b="b"/>
              <a:pathLst>
                <a:path w="8665" h="4608">
                  <a:moveTo>
                    <a:pt x="7077" y="0"/>
                  </a:moveTo>
                  <a:lnTo>
                    <a:pt x="0" y="0"/>
                  </a:lnTo>
                  <a:lnTo>
                    <a:pt x="0" y="4607"/>
                  </a:lnTo>
                  <a:lnTo>
                    <a:pt x="7077" y="4607"/>
                  </a:lnTo>
                  <a:lnTo>
                    <a:pt x="8665" y="2301"/>
                  </a:lnTo>
                  <a:lnTo>
                    <a:pt x="7077" y="0"/>
                  </a:lnTo>
                  <a:close/>
                </a:path>
              </a:pathLst>
            </a:custGeom>
            <a:solidFill>
              <a:srgbClr val="62C1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AutoShape 7"/>
            <p:cNvSpPr>
              <a:spLocks/>
            </p:cNvSpPr>
            <p:nvPr/>
          </p:nvSpPr>
          <p:spPr bwMode="auto">
            <a:xfrm>
              <a:off x="2301" y="2084"/>
              <a:ext cx="5346" cy="1568"/>
            </a:xfrm>
            <a:custGeom>
              <a:avLst/>
              <a:gdLst/>
              <a:ahLst/>
              <a:cxnLst>
                <a:cxn ang="0">
                  <a:pos x="1507" y="0"/>
                </a:cxn>
                <a:cxn ang="0">
                  <a:pos x="1672" y="224"/>
                </a:cxn>
                <a:cxn ang="0">
                  <a:pos x="1238" y="1328"/>
                </a:cxn>
                <a:cxn ang="0">
                  <a:pos x="1403" y="190"/>
                </a:cxn>
                <a:cxn ang="0">
                  <a:pos x="754" y="0"/>
                </a:cxn>
                <a:cxn ang="0">
                  <a:pos x="923" y="224"/>
                </a:cxn>
                <a:cxn ang="0">
                  <a:pos x="479" y="1328"/>
                </a:cxn>
                <a:cxn ang="0">
                  <a:pos x="649" y="190"/>
                </a:cxn>
                <a:cxn ang="0">
                  <a:pos x="0" y="0"/>
                </a:cxn>
                <a:cxn ang="0">
                  <a:pos x="165" y="224"/>
                </a:cxn>
                <a:cxn ang="0">
                  <a:pos x="0" y="1378"/>
                </a:cxn>
                <a:cxn ang="0">
                  <a:pos x="2156" y="1567"/>
                </a:cxn>
                <a:cxn ang="0">
                  <a:pos x="1987" y="1348"/>
                </a:cxn>
                <a:cxn ang="0">
                  <a:pos x="2156" y="190"/>
                </a:cxn>
                <a:cxn ang="0">
                  <a:pos x="3888" y="1378"/>
                </a:cxn>
                <a:cxn ang="0">
                  <a:pos x="3702" y="1143"/>
                </a:cxn>
                <a:cxn ang="0">
                  <a:pos x="3431" y="364"/>
                </a:cxn>
                <a:cxn ang="0">
                  <a:pos x="3324" y="913"/>
                </a:cxn>
                <a:cxn ang="0">
                  <a:pos x="3140" y="364"/>
                </a:cxn>
                <a:cxn ang="0">
                  <a:pos x="3324" y="913"/>
                </a:cxn>
                <a:cxn ang="0">
                  <a:pos x="3304" y="0"/>
                </a:cxn>
                <a:cxn ang="0">
                  <a:pos x="2506" y="1363"/>
                </a:cxn>
                <a:cxn ang="0">
                  <a:pos x="2396" y="1567"/>
                </a:cxn>
                <a:cxn ang="0">
                  <a:pos x="2930" y="1378"/>
                </a:cxn>
                <a:cxn ang="0">
                  <a:pos x="2890" y="1143"/>
                </a:cxn>
                <a:cxn ang="0">
                  <a:pos x="3464" y="1358"/>
                </a:cxn>
                <a:cxn ang="0">
                  <a:pos x="3354" y="1567"/>
                </a:cxn>
                <a:cxn ang="0">
                  <a:pos x="3888" y="1378"/>
                </a:cxn>
                <a:cxn ang="0">
                  <a:pos x="4158" y="0"/>
                </a:cxn>
                <a:cxn ang="0">
                  <a:pos x="4322" y="224"/>
                </a:cxn>
                <a:cxn ang="0">
                  <a:pos x="4158" y="1378"/>
                </a:cxn>
                <a:cxn ang="0">
                  <a:pos x="4807" y="1567"/>
                </a:cxn>
                <a:cxn ang="0">
                  <a:pos x="4637" y="1348"/>
                </a:cxn>
                <a:cxn ang="0">
                  <a:pos x="5091" y="244"/>
                </a:cxn>
                <a:cxn ang="0">
                  <a:pos x="5346" y="399"/>
                </a:cxn>
              </a:cxnLst>
              <a:rect l="0" t="0" r="r" b="b"/>
              <a:pathLst>
                <a:path w="5346" h="1568">
                  <a:moveTo>
                    <a:pt x="2156" y="0"/>
                  </a:moveTo>
                  <a:lnTo>
                    <a:pt x="1507" y="0"/>
                  </a:lnTo>
                  <a:lnTo>
                    <a:pt x="1507" y="190"/>
                  </a:lnTo>
                  <a:lnTo>
                    <a:pt x="1672" y="224"/>
                  </a:lnTo>
                  <a:lnTo>
                    <a:pt x="1672" y="1328"/>
                  </a:lnTo>
                  <a:lnTo>
                    <a:pt x="1238" y="1328"/>
                  </a:lnTo>
                  <a:lnTo>
                    <a:pt x="1238" y="224"/>
                  </a:lnTo>
                  <a:lnTo>
                    <a:pt x="1403" y="190"/>
                  </a:lnTo>
                  <a:lnTo>
                    <a:pt x="1403" y="0"/>
                  </a:lnTo>
                  <a:lnTo>
                    <a:pt x="754" y="0"/>
                  </a:lnTo>
                  <a:lnTo>
                    <a:pt x="754" y="190"/>
                  </a:lnTo>
                  <a:lnTo>
                    <a:pt x="923" y="224"/>
                  </a:lnTo>
                  <a:lnTo>
                    <a:pt x="923" y="1328"/>
                  </a:lnTo>
                  <a:lnTo>
                    <a:pt x="479" y="1328"/>
                  </a:lnTo>
                  <a:lnTo>
                    <a:pt x="479" y="224"/>
                  </a:lnTo>
                  <a:lnTo>
                    <a:pt x="649" y="190"/>
                  </a:lnTo>
                  <a:lnTo>
                    <a:pt x="649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165" y="224"/>
                  </a:lnTo>
                  <a:lnTo>
                    <a:pt x="165" y="1348"/>
                  </a:lnTo>
                  <a:lnTo>
                    <a:pt x="0" y="1378"/>
                  </a:lnTo>
                  <a:lnTo>
                    <a:pt x="0" y="1567"/>
                  </a:lnTo>
                  <a:lnTo>
                    <a:pt x="2156" y="1567"/>
                  </a:lnTo>
                  <a:lnTo>
                    <a:pt x="2156" y="1378"/>
                  </a:lnTo>
                  <a:lnTo>
                    <a:pt x="1987" y="1348"/>
                  </a:lnTo>
                  <a:lnTo>
                    <a:pt x="1987" y="224"/>
                  </a:lnTo>
                  <a:lnTo>
                    <a:pt x="2156" y="190"/>
                  </a:lnTo>
                  <a:lnTo>
                    <a:pt x="2156" y="0"/>
                  </a:lnTo>
                  <a:close/>
                  <a:moveTo>
                    <a:pt x="3888" y="1378"/>
                  </a:moveTo>
                  <a:lnTo>
                    <a:pt x="3778" y="1363"/>
                  </a:lnTo>
                  <a:lnTo>
                    <a:pt x="3702" y="1143"/>
                  </a:lnTo>
                  <a:lnTo>
                    <a:pt x="3622" y="913"/>
                  </a:lnTo>
                  <a:lnTo>
                    <a:pt x="3431" y="364"/>
                  </a:lnTo>
                  <a:lnTo>
                    <a:pt x="3324" y="57"/>
                  </a:lnTo>
                  <a:lnTo>
                    <a:pt x="3324" y="913"/>
                  </a:lnTo>
                  <a:lnTo>
                    <a:pt x="2965" y="913"/>
                  </a:lnTo>
                  <a:lnTo>
                    <a:pt x="3140" y="364"/>
                  </a:lnTo>
                  <a:lnTo>
                    <a:pt x="3145" y="364"/>
                  </a:lnTo>
                  <a:lnTo>
                    <a:pt x="3324" y="913"/>
                  </a:lnTo>
                  <a:lnTo>
                    <a:pt x="3324" y="57"/>
                  </a:lnTo>
                  <a:lnTo>
                    <a:pt x="3304" y="0"/>
                  </a:lnTo>
                  <a:lnTo>
                    <a:pt x="2985" y="0"/>
                  </a:lnTo>
                  <a:lnTo>
                    <a:pt x="2506" y="1363"/>
                  </a:lnTo>
                  <a:lnTo>
                    <a:pt x="2396" y="1378"/>
                  </a:lnTo>
                  <a:lnTo>
                    <a:pt x="2396" y="1567"/>
                  </a:lnTo>
                  <a:lnTo>
                    <a:pt x="2930" y="1567"/>
                  </a:lnTo>
                  <a:lnTo>
                    <a:pt x="2930" y="1378"/>
                  </a:lnTo>
                  <a:lnTo>
                    <a:pt x="2820" y="1358"/>
                  </a:lnTo>
                  <a:lnTo>
                    <a:pt x="2890" y="1143"/>
                  </a:lnTo>
                  <a:lnTo>
                    <a:pt x="3394" y="1143"/>
                  </a:lnTo>
                  <a:lnTo>
                    <a:pt x="3464" y="1358"/>
                  </a:lnTo>
                  <a:lnTo>
                    <a:pt x="3354" y="1378"/>
                  </a:lnTo>
                  <a:lnTo>
                    <a:pt x="3354" y="1567"/>
                  </a:lnTo>
                  <a:lnTo>
                    <a:pt x="3888" y="1567"/>
                  </a:lnTo>
                  <a:lnTo>
                    <a:pt x="3888" y="1378"/>
                  </a:lnTo>
                  <a:close/>
                  <a:moveTo>
                    <a:pt x="5346" y="0"/>
                  </a:moveTo>
                  <a:lnTo>
                    <a:pt x="4158" y="0"/>
                  </a:lnTo>
                  <a:lnTo>
                    <a:pt x="4158" y="190"/>
                  </a:lnTo>
                  <a:lnTo>
                    <a:pt x="4322" y="224"/>
                  </a:lnTo>
                  <a:lnTo>
                    <a:pt x="4322" y="1348"/>
                  </a:lnTo>
                  <a:lnTo>
                    <a:pt x="4158" y="1378"/>
                  </a:lnTo>
                  <a:lnTo>
                    <a:pt x="4158" y="1567"/>
                  </a:lnTo>
                  <a:lnTo>
                    <a:pt x="4807" y="1567"/>
                  </a:lnTo>
                  <a:lnTo>
                    <a:pt x="4807" y="1378"/>
                  </a:lnTo>
                  <a:lnTo>
                    <a:pt x="4637" y="1348"/>
                  </a:lnTo>
                  <a:lnTo>
                    <a:pt x="4637" y="244"/>
                  </a:lnTo>
                  <a:lnTo>
                    <a:pt x="5091" y="244"/>
                  </a:lnTo>
                  <a:lnTo>
                    <a:pt x="5101" y="399"/>
                  </a:lnTo>
                  <a:lnTo>
                    <a:pt x="5346" y="399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287" y="1615"/>
              <a:ext cx="535" cy="4608"/>
            </a:xfrm>
            <a:prstGeom prst="rect">
              <a:avLst/>
            </a:prstGeom>
            <a:solidFill>
              <a:srgbClr val="FFD24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AutoShape 9"/>
            <p:cNvSpPr>
              <a:spLocks/>
            </p:cNvSpPr>
            <p:nvPr/>
          </p:nvSpPr>
          <p:spPr bwMode="auto">
            <a:xfrm>
              <a:off x="2261" y="4046"/>
              <a:ext cx="5401" cy="1872"/>
            </a:xfrm>
            <a:custGeom>
              <a:avLst/>
              <a:gdLst/>
              <a:ahLst/>
              <a:cxnLst>
                <a:cxn ang="0">
                  <a:pos x="205" y="1468"/>
                </a:cxn>
                <a:cxn ang="0">
                  <a:pos x="799" y="664"/>
                </a:cxn>
                <a:cxn ang="0">
                  <a:pos x="688" y="415"/>
                </a:cxn>
                <a:cxn ang="0">
                  <a:pos x="713" y="100"/>
                </a:cxn>
                <a:cxn ang="0">
                  <a:pos x="495" y="787"/>
                </a:cxn>
                <a:cxn ang="0">
                  <a:pos x="611" y="630"/>
                </a:cxn>
                <a:cxn ang="0">
                  <a:pos x="457" y="388"/>
                </a:cxn>
                <a:cxn ang="0">
                  <a:pos x="576" y="239"/>
                </a:cxn>
                <a:cxn ang="0">
                  <a:pos x="0" y="934"/>
                </a:cxn>
                <a:cxn ang="0">
                  <a:pos x="998" y="1398"/>
                </a:cxn>
                <a:cxn ang="0">
                  <a:pos x="564" y="1453"/>
                </a:cxn>
                <a:cxn ang="0">
                  <a:pos x="664" y="1798"/>
                </a:cxn>
                <a:cxn ang="0">
                  <a:pos x="807" y="1799"/>
                </a:cxn>
                <a:cxn ang="0">
                  <a:pos x="1183" y="1468"/>
                </a:cxn>
                <a:cxn ang="0">
                  <a:pos x="1443" y="1398"/>
                </a:cxn>
                <a:cxn ang="0">
                  <a:pos x="1163" y="145"/>
                </a:cxn>
                <a:cxn ang="0">
                  <a:pos x="1882" y="1718"/>
                </a:cxn>
                <a:cxn ang="0">
                  <a:pos x="1774" y="1760"/>
                </a:cxn>
                <a:cxn ang="0">
                  <a:pos x="1755" y="1653"/>
                </a:cxn>
                <a:cxn ang="0">
                  <a:pos x="1622" y="1463"/>
                </a:cxn>
                <a:cxn ang="0">
                  <a:pos x="1741" y="1865"/>
                </a:cxn>
                <a:cxn ang="0">
                  <a:pos x="2380" y="1673"/>
                </a:cxn>
                <a:cxn ang="0">
                  <a:pos x="2501" y="1403"/>
                </a:cxn>
                <a:cxn ang="0">
                  <a:pos x="2360" y="1445"/>
                </a:cxn>
                <a:cxn ang="0">
                  <a:pos x="2076" y="1807"/>
                </a:cxn>
                <a:cxn ang="0">
                  <a:pos x="2521" y="1807"/>
                </a:cxn>
                <a:cxn ang="0">
                  <a:pos x="2486" y="789"/>
                </a:cxn>
                <a:cxn ang="0">
                  <a:pos x="3135" y="1398"/>
                </a:cxn>
                <a:cxn ang="0">
                  <a:pos x="2750" y="1463"/>
                </a:cxn>
                <a:cxn ang="0">
                  <a:pos x="2795" y="1872"/>
                </a:cxn>
                <a:cxn ang="0">
                  <a:pos x="3017" y="1633"/>
                </a:cxn>
                <a:cxn ang="0">
                  <a:pos x="3339" y="26"/>
                </a:cxn>
                <a:cxn ang="0">
                  <a:pos x="3025" y="145"/>
                </a:cxn>
                <a:cxn ang="0">
                  <a:pos x="3326" y="20"/>
                </a:cxn>
                <a:cxn ang="0">
                  <a:pos x="3025" y="804"/>
                </a:cxn>
                <a:cxn ang="0">
                  <a:pos x="3524" y="300"/>
                </a:cxn>
                <a:cxn ang="0">
                  <a:pos x="3277" y="1409"/>
                </a:cxn>
                <a:cxn ang="0">
                  <a:pos x="3210" y="1807"/>
                </a:cxn>
                <a:cxn ang="0">
                  <a:pos x="3518" y="1817"/>
                </a:cxn>
                <a:cxn ang="0">
                  <a:pos x="3383" y="1802"/>
                </a:cxn>
                <a:cxn ang="0">
                  <a:pos x="3246" y="1590"/>
                </a:cxn>
                <a:cxn ang="0">
                  <a:pos x="3419" y="1473"/>
                </a:cxn>
                <a:cxn ang="0">
                  <a:pos x="3629" y="1463"/>
                </a:cxn>
                <a:cxn ang="0">
                  <a:pos x="3863" y="1867"/>
                </a:cxn>
                <a:cxn ang="0">
                  <a:pos x="3873" y="525"/>
                </a:cxn>
                <a:cxn ang="0">
                  <a:pos x="3684" y="130"/>
                </a:cxn>
                <a:cxn ang="0">
                  <a:pos x="4093" y="1807"/>
                </a:cxn>
                <a:cxn ang="0">
                  <a:pos x="4233" y="1468"/>
                </a:cxn>
                <a:cxn ang="0">
                  <a:pos x="4757" y="1398"/>
                </a:cxn>
                <a:cxn ang="0">
                  <a:pos x="4542" y="1802"/>
                </a:cxn>
                <a:cxn ang="0">
                  <a:pos x="4946" y="1807"/>
                </a:cxn>
                <a:cxn ang="0">
                  <a:pos x="4723" y="754"/>
                </a:cxn>
                <a:cxn ang="0">
                  <a:pos x="4547" y="0"/>
                </a:cxn>
                <a:cxn ang="0">
                  <a:pos x="4487" y="789"/>
                </a:cxn>
                <a:cxn ang="0">
                  <a:pos x="5231" y="1398"/>
                </a:cxn>
                <a:cxn ang="0">
                  <a:pos x="5016" y="1463"/>
                </a:cxn>
                <a:cxn ang="0">
                  <a:pos x="5066" y="1798"/>
                </a:cxn>
                <a:cxn ang="0">
                  <a:pos x="5210" y="1799"/>
                </a:cxn>
              </a:cxnLst>
              <a:rect l="0" t="0" r="r" b="b"/>
              <a:pathLst>
                <a:path w="5401" h="1872">
                  <a:moveTo>
                    <a:pt x="539" y="1398"/>
                  </a:moveTo>
                  <a:lnTo>
                    <a:pt x="60" y="1398"/>
                  </a:lnTo>
                  <a:lnTo>
                    <a:pt x="60" y="1453"/>
                  </a:lnTo>
                  <a:lnTo>
                    <a:pt x="110" y="1463"/>
                  </a:lnTo>
                  <a:lnTo>
                    <a:pt x="110" y="1798"/>
                  </a:lnTo>
                  <a:lnTo>
                    <a:pt x="60" y="1807"/>
                  </a:lnTo>
                  <a:lnTo>
                    <a:pt x="60" y="1867"/>
                  </a:lnTo>
                  <a:lnTo>
                    <a:pt x="255" y="1867"/>
                  </a:lnTo>
                  <a:lnTo>
                    <a:pt x="255" y="1807"/>
                  </a:lnTo>
                  <a:lnTo>
                    <a:pt x="205" y="1798"/>
                  </a:lnTo>
                  <a:lnTo>
                    <a:pt x="205" y="1468"/>
                  </a:lnTo>
                  <a:lnTo>
                    <a:pt x="394" y="1468"/>
                  </a:lnTo>
                  <a:lnTo>
                    <a:pt x="394" y="1798"/>
                  </a:lnTo>
                  <a:lnTo>
                    <a:pt x="344" y="1807"/>
                  </a:lnTo>
                  <a:lnTo>
                    <a:pt x="344" y="1867"/>
                  </a:lnTo>
                  <a:lnTo>
                    <a:pt x="539" y="1867"/>
                  </a:lnTo>
                  <a:lnTo>
                    <a:pt x="539" y="1807"/>
                  </a:lnTo>
                  <a:lnTo>
                    <a:pt x="489" y="1798"/>
                  </a:lnTo>
                  <a:lnTo>
                    <a:pt x="489" y="1463"/>
                  </a:lnTo>
                  <a:lnTo>
                    <a:pt x="539" y="1453"/>
                  </a:lnTo>
                  <a:lnTo>
                    <a:pt x="539" y="1398"/>
                  </a:lnTo>
                  <a:close/>
                  <a:moveTo>
                    <a:pt x="799" y="664"/>
                  </a:moveTo>
                  <a:lnTo>
                    <a:pt x="796" y="625"/>
                  </a:lnTo>
                  <a:lnTo>
                    <a:pt x="788" y="589"/>
                  </a:lnTo>
                  <a:lnTo>
                    <a:pt x="776" y="556"/>
                  </a:lnTo>
                  <a:lnTo>
                    <a:pt x="759" y="525"/>
                  </a:lnTo>
                  <a:lnTo>
                    <a:pt x="754" y="520"/>
                  </a:lnTo>
                  <a:lnTo>
                    <a:pt x="734" y="497"/>
                  </a:lnTo>
                  <a:lnTo>
                    <a:pt x="705" y="476"/>
                  </a:lnTo>
                  <a:lnTo>
                    <a:pt x="670" y="460"/>
                  </a:lnTo>
                  <a:lnTo>
                    <a:pt x="629" y="450"/>
                  </a:lnTo>
                  <a:lnTo>
                    <a:pt x="661" y="434"/>
                  </a:lnTo>
                  <a:lnTo>
                    <a:pt x="688" y="415"/>
                  </a:lnTo>
                  <a:lnTo>
                    <a:pt x="711" y="394"/>
                  </a:lnTo>
                  <a:lnTo>
                    <a:pt x="714" y="390"/>
                  </a:lnTo>
                  <a:lnTo>
                    <a:pt x="729" y="370"/>
                  </a:lnTo>
                  <a:lnTo>
                    <a:pt x="745" y="346"/>
                  </a:lnTo>
                  <a:lnTo>
                    <a:pt x="756" y="318"/>
                  </a:lnTo>
                  <a:lnTo>
                    <a:pt x="762" y="288"/>
                  </a:lnTo>
                  <a:lnTo>
                    <a:pt x="764" y="255"/>
                  </a:lnTo>
                  <a:lnTo>
                    <a:pt x="758" y="195"/>
                  </a:lnTo>
                  <a:lnTo>
                    <a:pt x="742" y="145"/>
                  </a:lnTo>
                  <a:lnTo>
                    <a:pt x="741" y="143"/>
                  </a:lnTo>
                  <a:lnTo>
                    <a:pt x="713" y="100"/>
                  </a:lnTo>
                  <a:lnTo>
                    <a:pt x="674" y="65"/>
                  </a:lnTo>
                  <a:lnTo>
                    <a:pt x="621" y="36"/>
                  </a:lnTo>
                  <a:lnTo>
                    <a:pt x="614" y="34"/>
                  </a:lnTo>
                  <a:lnTo>
                    <a:pt x="614" y="664"/>
                  </a:lnTo>
                  <a:lnTo>
                    <a:pt x="611" y="693"/>
                  </a:lnTo>
                  <a:lnTo>
                    <a:pt x="603" y="717"/>
                  </a:lnTo>
                  <a:lnTo>
                    <a:pt x="591" y="740"/>
                  </a:lnTo>
                  <a:lnTo>
                    <a:pt x="574" y="759"/>
                  </a:lnTo>
                  <a:lnTo>
                    <a:pt x="553" y="772"/>
                  </a:lnTo>
                  <a:lnTo>
                    <a:pt x="526" y="782"/>
                  </a:lnTo>
                  <a:lnTo>
                    <a:pt x="495" y="787"/>
                  </a:lnTo>
                  <a:lnTo>
                    <a:pt x="459" y="789"/>
                  </a:lnTo>
                  <a:lnTo>
                    <a:pt x="285" y="789"/>
                  </a:lnTo>
                  <a:lnTo>
                    <a:pt x="285" y="520"/>
                  </a:lnTo>
                  <a:lnTo>
                    <a:pt x="474" y="520"/>
                  </a:lnTo>
                  <a:lnTo>
                    <a:pt x="507" y="522"/>
                  </a:lnTo>
                  <a:lnTo>
                    <a:pt x="536" y="530"/>
                  </a:lnTo>
                  <a:lnTo>
                    <a:pt x="561" y="543"/>
                  </a:lnTo>
                  <a:lnTo>
                    <a:pt x="579" y="560"/>
                  </a:lnTo>
                  <a:lnTo>
                    <a:pt x="593" y="577"/>
                  </a:lnTo>
                  <a:lnTo>
                    <a:pt x="604" y="601"/>
                  </a:lnTo>
                  <a:lnTo>
                    <a:pt x="611" y="630"/>
                  </a:lnTo>
                  <a:lnTo>
                    <a:pt x="614" y="664"/>
                  </a:lnTo>
                  <a:lnTo>
                    <a:pt x="614" y="34"/>
                  </a:lnTo>
                  <a:lnTo>
                    <a:pt x="579" y="22"/>
                  </a:lnTo>
                  <a:lnTo>
                    <a:pt x="579" y="270"/>
                  </a:lnTo>
                  <a:lnTo>
                    <a:pt x="576" y="298"/>
                  </a:lnTo>
                  <a:lnTo>
                    <a:pt x="568" y="322"/>
                  </a:lnTo>
                  <a:lnTo>
                    <a:pt x="556" y="343"/>
                  </a:lnTo>
                  <a:lnTo>
                    <a:pt x="539" y="360"/>
                  </a:lnTo>
                  <a:lnTo>
                    <a:pt x="516" y="373"/>
                  </a:lnTo>
                  <a:lnTo>
                    <a:pt x="489" y="382"/>
                  </a:lnTo>
                  <a:lnTo>
                    <a:pt x="457" y="388"/>
                  </a:lnTo>
                  <a:lnTo>
                    <a:pt x="419" y="390"/>
                  </a:lnTo>
                  <a:lnTo>
                    <a:pt x="285" y="390"/>
                  </a:lnTo>
                  <a:lnTo>
                    <a:pt x="285" y="145"/>
                  </a:lnTo>
                  <a:lnTo>
                    <a:pt x="414" y="145"/>
                  </a:lnTo>
                  <a:lnTo>
                    <a:pt x="453" y="147"/>
                  </a:lnTo>
                  <a:lnTo>
                    <a:pt x="486" y="153"/>
                  </a:lnTo>
                  <a:lnTo>
                    <a:pt x="515" y="162"/>
                  </a:lnTo>
                  <a:lnTo>
                    <a:pt x="539" y="175"/>
                  </a:lnTo>
                  <a:lnTo>
                    <a:pt x="556" y="192"/>
                  </a:lnTo>
                  <a:lnTo>
                    <a:pt x="568" y="213"/>
                  </a:lnTo>
                  <a:lnTo>
                    <a:pt x="576" y="239"/>
                  </a:lnTo>
                  <a:lnTo>
                    <a:pt x="579" y="270"/>
                  </a:lnTo>
                  <a:lnTo>
                    <a:pt x="579" y="22"/>
                  </a:lnTo>
                  <a:lnTo>
                    <a:pt x="561" y="16"/>
                  </a:lnTo>
                  <a:lnTo>
                    <a:pt x="492" y="4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00" y="130"/>
                  </a:lnTo>
                  <a:lnTo>
                    <a:pt x="100" y="804"/>
                  </a:lnTo>
                  <a:lnTo>
                    <a:pt x="0" y="824"/>
                  </a:lnTo>
                  <a:lnTo>
                    <a:pt x="0" y="934"/>
                  </a:lnTo>
                  <a:lnTo>
                    <a:pt x="459" y="934"/>
                  </a:lnTo>
                  <a:lnTo>
                    <a:pt x="537" y="929"/>
                  </a:lnTo>
                  <a:lnTo>
                    <a:pt x="605" y="916"/>
                  </a:lnTo>
                  <a:lnTo>
                    <a:pt x="662" y="894"/>
                  </a:lnTo>
                  <a:lnTo>
                    <a:pt x="709" y="864"/>
                  </a:lnTo>
                  <a:lnTo>
                    <a:pt x="748" y="826"/>
                  </a:lnTo>
                  <a:lnTo>
                    <a:pt x="770" y="789"/>
                  </a:lnTo>
                  <a:lnTo>
                    <a:pt x="776" y="779"/>
                  </a:lnTo>
                  <a:lnTo>
                    <a:pt x="793" y="725"/>
                  </a:lnTo>
                  <a:lnTo>
                    <a:pt x="799" y="664"/>
                  </a:lnTo>
                  <a:close/>
                  <a:moveTo>
                    <a:pt x="998" y="1398"/>
                  </a:moveTo>
                  <a:lnTo>
                    <a:pt x="829" y="1398"/>
                  </a:lnTo>
                  <a:lnTo>
                    <a:pt x="829" y="1453"/>
                  </a:lnTo>
                  <a:lnTo>
                    <a:pt x="859" y="1458"/>
                  </a:lnTo>
                  <a:lnTo>
                    <a:pt x="794" y="1633"/>
                  </a:lnTo>
                  <a:lnTo>
                    <a:pt x="789" y="1633"/>
                  </a:lnTo>
                  <a:lnTo>
                    <a:pt x="784" y="1608"/>
                  </a:lnTo>
                  <a:lnTo>
                    <a:pt x="714" y="1458"/>
                  </a:lnTo>
                  <a:lnTo>
                    <a:pt x="739" y="1453"/>
                  </a:lnTo>
                  <a:lnTo>
                    <a:pt x="739" y="1398"/>
                  </a:lnTo>
                  <a:lnTo>
                    <a:pt x="564" y="1398"/>
                  </a:lnTo>
                  <a:lnTo>
                    <a:pt x="564" y="1453"/>
                  </a:lnTo>
                  <a:lnTo>
                    <a:pt x="614" y="1463"/>
                  </a:lnTo>
                  <a:lnTo>
                    <a:pt x="749" y="1738"/>
                  </a:lnTo>
                  <a:lnTo>
                    <a:pt x="744" y="1758"/>
                  </a:lnTo>
                  <a:lnTo>
                    <a:pt x="739" y="1773"/>
                  </a:lnTo>
                  <a:lnTo>
                    <a:pt x="724" y="1788"/>
                  </a:lnTo>
                  <a:lnTo>
                    <a:pt x="715" y="1794"/>
                  </a:lnTo>
                  <a:lnTo>
                    <a:pt x="706" y="1799"/>
                  </a:lnTo>
                  <a:lnTo>
                    <a:pt x="695" y="1801"/>
                  </a:lnTo>
                  <a:lnTo>
                    <a:pt x="684" y="1802"/>
                  </a:lnTo>
                  <a:lnTo>
                    <a:pt x="669" y="1802"/>
                  </a:lnTo>
                  <a:lnTo>
                    <a:pt x="664" y="1798"/>
                  </a:lnTo>
                  <a:lnTo>
                    <a:pt x="659" y="1798"/>
                  </a:lnTo>
                  <a:lnTo>
                    <a:pt x="659" y="1872"/>
                  </a:lnTo>
                  <a:lnTo>
                    <a:pt x="694" y="1872"/>
                  </a:lnTo>
                  <a:lnTo>
                    <a:pt x="718" y="1871"/>
                  </a:lnTo>
                  <a:lnTo>
                    <a:pt x="739" y="1865"/>
                  </a:lnTo>
                  <a:lnTo>
                    <a:pt x="758" y="1858"/>
                  </a:lnTo>
                  <a:lnTo>
                    <a:pt x="774" y="1847"/>
                  </a:lnTo>
                  <a:lnTo>
                    <a:pt x="785" y="1834"/>
                  </a:lnTo>
                  <a:lnTo>
                    <a:pt x="796" y="1818"/>
                  </a:lnTo>
                  <a:lnTo>
                    <a:pt x="805" y="1802"/>
                  </a:lnTo>
                  <a:lnTo>
                    <a:pt x="807" y="1799"/>
                  </a:lnTo>
                  <a:lnTo>
                    <a:pt x="819" y="1777"/>
                  </a:lnTo>
                  <a:lnTo>
                    <a:pt x="881" y="1633"/>
                  </a:lnTo>
                  <a:lnTo>
                    <a:pt x="953" y="1463"/>
                  </a:lnTo>
                  <a:lnTo>
                    <a:pt x="998" y="1453"/>
                  </a:lnTo>
                  <a:lnTo>
                    <a:pt x="998" y="1398"/>
                  </a:lnTo>
                  <a:close/>
                  <a:moveTo>
                    <a:pt x="1443" y="1398"/>
                  </a:moveTo>
                  <a:lnTo>
                    <a:pt x="1023" y="1398"/>
                  </a:lnTo>
                  <a:lnTo>
                    <a:pt x="1023" y="1523"/>
                  </a:lnTo>
                  <a:lnTo>
                    <a:pt x="1098" y="1523"/>
                  </a:lnTo>
                  <a:lnTo>
                    <a:pt x="1098" y="1468"/>
                  </a:lnTo>
                  <a:lnTo>
                    <a:pt x="1183" y="1468"/>
                  </a:lnTo>
                  <a:lnTo>
                    <a:pt x="1183" y="1798"/>
                  </a:lnTo>
                  <a:lnTo>
                    <a:pt x="1133" y="1807"/>
                  </a:lnTo>
                  <a:lnTo>
                    <a:pt x="1133" y="1867"/>
                  </a:lnTo>
                  <a:lnTo>
                    <a:pt x="1328" y="1867"/>
                  </a:lnTo>
                  <a:lnTo>
                    <a:pt x="1328" y="1807"/>
                  </a:lnTo>
                  <a:lnTo>
                    <a:pt x="1278" y="1798"/>
                  </a:lnTo>
                  <a:lnTo>
                    <a:pt x="1278" y="1468"/>
                  </a:lnTo>
                  <a:lnTo>
                    <a:pt x="1368" y="1468"/>
                  </a:lnTo>
                  <a:lnTo>
                    <a:pt x="1368" y="1523"/>
                  </a:lnTo>
                  <a:lnTo>
                    <a:pt x="1443" y="1523"/>
                  </a:lnTo>
                  <a:lnTo>
                    <a:pt x="1443" y="1398"/>
                  </a:lnTo>
                  <a:close/>
                  <a:moveTo>
                    <a:pt x="1832" y="0"/>
                  </a:moveTo>
                  <a:lnTo>
                    <a:pt x="874" y="0"/>
                  </a:lnTo>
                  <a:lnTo>
                    <a:pt x="874" y="115"/>
                  </a:lnTo>
                  <a:lnTo>
                    <a:pt x="973" y="130"/>
                  </a:lnTo>
                  <a:lnTo>
                    <a:pt x="973" y="804"/>
                  </a:lnTo>
                  <a:lnTo>
                    <a:pt x="874" y="824"/>
                  </a:lnTo>
                  <a:lnTo>
                    <a:pt x="874" y="934"/>
                  </a:lnTo>
                  <a:lnTo>
                    <a:pt x="1263" y="934"/>
                  </a:lnTo>
                  <a:lnTo>
                    <a:pt x="1263" y="824"/>
                  </a:lnTo>
                  <a:lnTo>
                    <a:pt x="1163" y="804"/>
                  </a:lnTo>
                  <a:lnTo>
                    <a:pt x="1163" y="145"/>
                  </a:lnTo>
                  <a:lnTo>
                    <a:pt x="1542" y="145"/>
                  </a:lnTo>
                  <a:lnTo>
                    <a:pt x="1542" y="804"/>
                  </a:lnTo>
                  <a:lnTo>
                    <a:pt x="1443" y="824"/>
                  </a:lnTo>
                  <a:lnTo>
                    <a:pt x="1443" y="934"/>
                  </a:lnTo>
                  <a:lnTo>
                    <a:pt x="1832" y="934"/>
                  </a:lnTo>
                  <a:lnTo>
                    <a:pt x="1832" y="824"/>
                  </a:lnTo>
                  <a:lnTo>
                    <a:pt x="1732" y="804"/>
                  </a:lnTo>
                  <a:lnTo>
                    <a:pt x="1732" y="130"/>
                  </a:lnTo>
                  <a:lnTo>
                    <a:pt x="1832" y="115"/>
                  </a:lnTo>
                  <a:lnTo>
                    <a:pt x="1832" y="0"/>
                  </a:lnTo>
                  <a:close/>
                  <a:moveTo>
                    <a:pt x="1882" y="1718"/>
                  </a:moveTo>
                  <a:lnTo>
                    <a:pt x="1878" y="1686"/>
                  </a:lnTo>
                  <a:lnTo>
                    <a:pt x="1868" y="1658"/>
                  </a:lnTo>
                  <a:lnTo>
                    <a:pt x="1858" y="1643"/>
                  </a:lnTo>
                  <a:lnTo>
                    <a:pt x="1852" y="1633"/>
                  </a:lnTo>
                  <a:lnTo>
                    <a:pt x="1832" y="1613"/>
                  </a:lnTo>
                  <a:lnTo>
                    <a:pt x="1807" y="1594"/>
                  </a:lnTo>
                  <a:lnTo>
                    <a:pt x="1787" y="1586"/>
                  </a:lnTo>
                  <a:lnTo>
                    <a:pt x="1787" y="1718"/>
                  </a:lnTo>
                  <a:lnTo>
                    <a:pt x="1785" y="1733"/>
                  </a:lnTo>
                  <a:lnTo>
                    <a:pt x="1781" y="1747"/>
                  </a:lnTo>
                  <a:lnTo>
                    <a:pt x="1774" y="1760"/>
                  </a:lnTo>
                  <a:lnTo>
                    <a:pt x="1767" y="1773"/>
                  </a:lnTo>
                  <a:lnTo>
                    <a:pt x="1755" y="1782"/>
                  </a:lnTo>
                  <a:lnTo>
                    <a:pt x="1740" y="1788"/>
                  </a:lnTo>
                  <a:lnTo>
                    <a:pt x="1723" y="1791"/>
                  </a:lnTo>
                  <a:lnTo>
                    <a:pt x="1702" y="1792"/>
                  </a:lnTo>
                  <a:lnTo>
                    <a:pt x="1622" y="1792"/>
                  </a:lnTo>
                  <a:lnTo>
                    <a:pt x="1622" y="1643"/>
                  </a:lnTo>
                  <a:lnTo>
                    <a:pt x="1702" y="1643"/>
                  </a:lnTo>
                  <a:lnTo>
                    <a:pt x="1723" y="1644"/>
                  </a:lnTo>
                  <a:lnTo>
                    <a:pt x="1740" y="1647"/>
                  </a:lnTo>
                  <a:lnTo>
                    <a:pt x="1755" y="1653"/>
                  </a:lnTo>
                  <a:lnTo>
                    <a:pt x="1767" y="1663"/>
                  </a:lnTo>
                  <a:lnTo>
                    <a:pt x="1774" y="1674"/>
                  </a:lnTo>
                  <a:lnTo>
                    <a:pt x="1781" y="1686"/>
                  </a:lnTo>
                  <a:lnTo>
                    <a:pt x="1785" y="1701"/>
                  </a:lnTo>
                  <a:lnTo>
                    <a:pt x="1787" y="1718"/>
                  </a:lnTo>
                  <a:lnTo>
                    <a:pt x="1787" y="1586"/>
                  </a:lnTo>
                  <a:lnTo>
                    <a:pt x="1776" y="1582"/>
                  </a:lnTo>
                  <a:lnTo>
                    <a:pt x="1741" y="1575"/>
                  </a:lnTo>
                  <a:lnTo>
                    <a:pt x="1702" y="1573"/>
                  </a:lnTo>
                  <a:lnTo>
                    <a:pt x="1622" y="1573"/>
                  </a:lnTo>
                  <a:lnTo>
                    <a:pt x="1622" y="1463"/>
                  </a:lnTo>
                  <a:lnTo>
                    <a:pt x="1672" y="1453"/>
                  </a:lnTo>
                  <a:lnTo>
                    <a:pt x="1672" y="1398"/>
                  </a:lnTo>
                  <a:lnTo>
                    <a:pt x="1622" y="1398"/>
                  </a:lnTo>
                  <a:lnTo>
                    <a:pt x="1477" y="1398"/>
                  </a:lnTo>
                  <a:lnTo>
                    <a:pt x="1477" y="1453"/>
                  </a:lnTo>
                  <a:lnTo>
                    <a:pt x="1532" y="1463"/>
                  </a:lnTo>
                  <a:lnTo>
                    <a:pt x="1532" y="1798"/>
                  </a:lnTo>
                  <a:lnTo>
                    <a:pt x="1477" y="1807"/>
                  </a:lnTo>
                  <a:lnTo>
                    <a:pt x="1477" y="1867"/>
                  </a:lnTo>
                  <a:lnTo>
                    <a:pt x="1702" y="1867"/>
                  </a:lnTo>
                  <a:lnTo>
                    <a:pt x="1741" y="1865"/>
                  </a:lnTo>
                  <a:lnTo>
                    <a:pt x="1776" y="1856"/>
                  </a:lnTo>
                  <a:lnTo>
                    <a:pt x="1807" y="1842"/>
                  </a:lnTo>
                  <a:lnTo>
                    <a:pt x="1832" y="1822"/>
                  </a:lnTo>
                  <a:lnTo>
                    <a:pt x="1852" y="1802"/>
                  </a:lnTo>
                  <a:lnTo>
                    <a:pt x="1858" y="1792"/>
                  </a:lnTo>
                  <a:lnTo>
                    <a:pt x="1868" y="1778"/>
                  </a:lnTo>
                  <a:lnTo>
                    <a:pt x="1878" y="1749"/>
                  </a:lnTo>
                  <a:lnTo>
                    <a:pt x="1882" y="1718"/>
                  </a:lnTo>
                  <a:close/>
                  <a:moveTo>
                    <a:pt x="2521" y="1807"/>
                  </a:moveTo>
                  <a:lnTo>
                    <a:pt x="2471" y="1802"/>
                  </a:lnTo>
                  <a:lnTo>
                    <a:pt x="2380" y="1673"/>
                  </a:lnTo>
                  <a:lnTo>
                    <a:pt x="2341" y="1618"/>
                  </a:lnTo>
                  <a:lnTo>
                    <a:pt x="2363" y="1588"/>
                  </a:lnTo>
                  <a:lnTo>
                    <a:pt x="2416" y="1518"/>
                  </a:lnTo>
                  <a:lnTo>
                    <a:pt x="2423" y="1507"/>
                  </a:lnTo>
                  <a:lnTo>
                    <a:pt x="2431" y="1497"/>
                  </a:lnTo>
                  <a:lnTo>
                    <a:pt x="2438" y="1488"/>
                  </a:lnTo>
                  <a:lnTo>
                    <a:pt x="2446" y="1483"/>
                  </a:lnTo>
                  <a:lnTo>
                    <a:pt x="2451" y="1478"/>
                  </a:lnTo>
                  <a:lnTo>
                    <a:pt x="2496" y="1478"/>
                  </a:lnTo>
                  <a:lnTo>
                    <a:pt x="2511" y="1408"/>
                  </a:lnTo>
                  <a:lnTo>
                    <a:pt x="2501" y="1403"/>
                  </a:lnTo>
                  <a:lnTo>
                    <a:pt x="2496" y="1403"/>
                  </a:lnTo>
                  <a:lnTo>
                    <a:pt x="2486" y="1398"/>
                  </a:lnTo>
                  <a:lnTo>
                    <a:pt x="2476" y="1393"/>
                  </a:lnTo>
                  <a:lnTo>
                    <a:pt x="2456" y="1393"/>
                  </a:lnTo>
                  <a:lnTo>
                    <a:pt x="2438" y="1394"/>
                  </a:lnTo>
                  <a:lnTo>
                    <a:pt x="2422" y="1397"/>
                  </a:lnTo>
                  <a:lnTo>
                    <a:pt x="2408" y="1402"/>
                  </a:lnTo>
                  <a:lnTo>
                    <a:pt x="2396" y="1408"/>
                  </a:lnTo>
                  <a:lnTo>
                    <a:pt x="2385" y="1417"/>
                  </a:lnTo>
                  <a:lnTo>
                    <a:pt x="2373" y="1430"/>
                  </a:lnTo>
                  <a:lnTo>
                    <a:pt x="2360" y="1445"/>
                  </a:lnTo>
                  <a:lnTo>
                    <a:pt x="2346" y="1463"/>
                  </a:lnTo>
                  <a:lnTo>
                    <a:pt x="2261" y="1588"/>
                  </a:lnTo>
                  <a:lnTo>
                    <a:pt x="2216" y="1588"/>
                  </a:lnTo>
                  <a:lnTo>
                    <a:pt x="2216" y="1463"/>
                  </a:lnTo>
                  <a:lnTo>
                    <a:pt x="2266" y="1453"/>
                  </a:lnTo>
                  <a:lnTo>
                    <a:pt x="2266" y="1398"/>
                  </a:lnTo>
                  <a:lnTo>
                    <a:pt x="2076" y="1398"/>
                  </a:lnTo>
                  <a:lnTo>
                    <a:pt x="2076" y="1453"/>
                  </a:lnTo>
                  <a:lnTo>
                    <a:pt x="2126" y="1463"/>
                  </a:lnTo>
                  <a:lnTo>
                    <a:pt x="2126" y="1798"/>
                  </a:lnTo>
                  <a:lnTo>
                    <a:pt x="2076" y="1807"/>
                  </a:lnTo>
                  <a:lnTo>
                    <a:pt x="2076" y="1867"/>
                  </a:lnTo>
                  <a:lnTo>
                    <a:pt x="2266" y="1867"/>
                  </a:lnTo>
                  <a:lnTo>
                    <a:pt x="2266" y="1807"/>
                  </a:lnTo>
                  <a:lnTo>
                    <a:pt x="2216" y="1798"/>
                  </a:lnTo>
                  <a:lnTo>
                    <a:pt x="2216" y="1673"/>
                  </a:lnTo>
                  <a:lnTo>
                    <a:pt x="2271" y="1673"/>
                  </a:lnTo>
                  <a:lnTo>
                    <a:pt x="2361" y="1807"/>
                  </a:lnTo>
                  <a:lnTo>
                    <a:pt x="2336" y="1807"/>
                  </a:lnTo>
                  <a:lnTo>
                    <a:pt x="2336" y="1867"/>
                  </a:lnTo>
                  <a:lnTo>
                    <a:pt x="2521" y="1867"/>
                  </a:lnTo>
                  <a:lnTo>
                    <a:pt x="2521" y="1807"/>
                  </a:lnTo>
                  <a:close/>
                  <a:moveTo>
                    <a:pt x="2635" y="0"/>
                  </a:moveTo>
                  <a:lnTo>
                    <a:pt x="1897" y="0"/>
                  </a:lnTo>
                  <a:lnTo>
                    <a:pt x="1897" y="115"/>
                  </a:lnTo>
                  <a:lnTo>
                    <a:pt x="1997" y="130"/>
                  </a:lnTo>
                  <a:lnTo>
                    <a:pt x="1997" y="804"/>
                  </a:lnTo>
                  <a:lnTo>
                    <a:pt x="1897" y="824"/>
                  </a:lnTo>
                  <a:lnTo>
                    <a:pt x="1897" y="934"/>
                  </a:lnTo>
                  <a:lnTo>
                    <a:pt x="2635" y="934"/>
                  </a:lnTo>
                  <a:lnTo>
                    <a:pt x="2635" y="679"/>
                  </a:lnTo>
                  <a:lnTo>
                    <a:pt x="2496" y="679"/>
                  </a:lnTo>
                  <a:lnTo>
                    <a:pt x="2486" y="789"/>
                  </a:lnTo>
                  <a:lnTo>
                    <a:pt x="2181" y="789"/>
                  </a:lnTo>
                  <a:lnTo>
                    <a:pt x="2181" y="525"/>
                  </a:lnTo>
                  <a:lnTo>
                    <a:pt x="2501" y="525"/>
                  </a:lnTo>
                  <a:lnTo>
                    <a:pt x="2501" y="380"/>
                  </a:lnTo>
                  <a:lnTo>
                    <a:pt x="2181" y="380"/>
                  </a:lnTo>
                  <a:lnTo>
                    <a:pt x="2181" y="145"/>
                  </a:lnTo>
                  <a:lnTo>
                    <a:pt x="2481" y="145"/>
                  </a:lnTo>
                  <a:lnTo>
                    <a:pt x="2491" y="255"/>
                  </a:lnTo>
                  <a:lnTo>
                    <a:pt x="2635" y="255"/>
                  </a:lnTo>
                  <a:lnTo>
                    <a:pt x="2635" y="0"/>
                  </a:lnTo>
                  <a:close/>
                  <a:moveTo>
                    <a:pt x="3135" y="1398"/>
                  </a:moveTo>
                  <a:lnTo>
                    <a:pt x="2965" y="1398"/>
                  </a:lnTo>
                  <a:lnTo>
                    <a:pt x="2965" y="1453"/>
                  </a:lnTo>
                  <a:lnTo>
                    <a:pt x="2990" y="1458"/>
                  </a:lnTo>
                  <a:lnTo>
                    <a:pt x="2925" y="1633"/>
                  </a:lnTo>
                  <a:lnTo>
                    <a:pt x="2915" y="1608"/>
                  </a:lnTo>
                  <a:lnTo>
                    <a:pt x="2850" y="1458"/>
                  </a:lnTo>
                  <a:lnTo>
                    <a:pt x="2875" y="1453"/>
                  </a:lnTo>
                  <a:lnTo>
                    <a:pt x="2875" y="1398"/>
                  </a:lnTo>
                  <a:lnTo>
                    <a:pt x="2700" y="1398"/>
                  </a:lnTo>
                  <a:lnTo>
                    <a:pt x="2700" y="1453"/>
                  </a:lnTo>
                  <a:lnTo>
                    <a:pt x="2750" y="1463"/>
                  </a:lnTo>
                  <a:lnTo>
                    <a:pt x="2885" y="1738"/>
                  </a:lnTo>
                  <a:lnTo>
                    <a:pt x="2880" y="1758"/>
                  </a:lnTo>
                  <a:lnTo>
                    <a:pt x="2870" y="1773"/>
                  </a:lnTo>
                  <a:lnTo>
                    <a:pt x="2865" y="1783"/>
                  </a:lnTo>
                  <a:lnTo>
                    <a:pt x="2855" y="1788"/>
                  </a:lnTo>
                  <a:lnTo>
                    <a:pt x="2850" y="1798"/>
                  </a:lnTo>
                  <a:lnTo>
                    <a:pt x="2835" y="1802"/>
                  </a:lnTo>
                  <a:lnTo>
                    <a:pt x="2805" y="1802"/>
                  </a:lnTo>
                  <a:lnTo>
                    <a:pt x="2800" y="1798"/>
                  </a:lnTo>
                  <a:lnTo>
                    <a:pt x="2795" y="1798"/>
                  </a:lnTo>
                  <a:lnTo>
                    <a:pt x="2795" y="1872"/>
                  </a:lnTo>
                  <a:lnTo>
                    <a:pt x="2825" y="1872"/>
                  </a:lnTo>
                  <a:lnTo>
                    <a:pt x="2850" y="1871"/>
                  </a:lnTo>
                  <a:lnTo>
                    <a:pt x="2873" y="1865"/>
                  </a:lnTo>
                  <a:lnTo>
                    <a:pt x="2891" y="1858"/>
                  </a:lnTo>
                  <a:lnTo>
                    <a:pt x="2905" y="1847"/>
                  </a:lnTo>
                  <a:lnTo>
                    <a:pt x="2919" y="1834"/>
                  </a:lnTo>
                  <a:lnTo>
                    <a:pt x="2932" y="1818"/>
                  </a:lnTo>
                  <a:lnTo>
                    <a:pt x="2942" y="1802"/>
                  </a:lnTo>
                  <a:lnTo>
                    <a:pt x="2944" y="1799"/>
                  </a:lnTo>
                  <a:lnTo>
                    <a:pt x="2955" y="1777"/>
                  </a:lnTo>
                  <a:lnTo>
                    <a:pt x="3017" y="1633"/>
                  </a:lnTo>
                  <a:lnTo>
                    <a:pt x="3090" y="1463"/>
                  </a:lnTo>
                  <a:lnTo>
                    <a:pt x="3135" y="1453"/>
                  </a:lnTo>
                  <a:lnTo>
                    <a:pt x="3135" y="1398"/>
                  </a:lnTo>
                  <a:close/>
                  <a:moveTo>
                    <a:pt x="3524" y="300"/>
                  </a:moveTo>
                  <a:lnTo>
                    <a:pt x="3518" y="236"/>
                  </a:lnTo>
                  <a:lnTo>
                    <a:pt x="3501" y="177"/>
                  </a:lnTo>
                  <a:lnTo>
                    <a:pt x="3484" y="145"/>
                  </a:lnTo>
                  <a:lnTo>
                    <a:pt x="3473" y="125"/>
                  </a:lnTo>
                  <a:lnTo>
                    <a:pt x="3434" y="80"/>
                  </a:lnTo>
                  <a:lnTo>
                    <a:pt x="3385" y="45"/>
                  </a:lnTo>
                  <a:lnTo>
                    <a:pt x="3339" y="26"/>
                  </a:lnTo>
                  <a:lnTo>
                    <a:pt x="3339" y="300"/>
                  </a:lnTo>
                  <a:lnTo>
                    <a:pt x="3336" y="332"/>
                  </a:lnTo>
                  <a:lnTo>
                    <a:pt x="3329" y="361"/>
                  </a:lnTo>
                  <a:lnTo>
                    <a:pt x="3316" y="386"/>
                  </a:lnTo>
                  <a:lnTo>
                    <a:pt x="3299" y="410"/>
                  </a:lnTo>
                  <a:lnTo>
                    <a:pt x="3278" y="427"/>
                  </a:lnTo>
                  <a:lnTo>
                    <a:pt x="3251" y="439"/>
                  </a:lnTo>
                  <a:lnTo>
                    <a:pt x="3218" y="447"/>
                  </a:lnTo>
                  <a:lnTo>
                    <a:pt x="3180" y="450"/>
                  </a:lnTo>
                  <a:lnTo>
                    <a:pt x="3025" y="450"/>
                  </a:lnTo>
                  <a:lnTo>
                    <a:pt x="3025" y="145"/>
                  </a:lnTo>
                  <a:lnTo>
                    <a:pt x="3180" y="145"/>
                  </a:lnTo>
                  <a:lnTo>
                    <a:pt x="3218" y="148"/>
                  </a:lnTo>
                  <a:lnTo>
                    <a:pt x="3251" y="156"/>
                  </a:lnTo>
                  <a:lnTo>
                    <a:pt x="3278" y="170"/>
                  </a:lnTo>
                  <a:lnTo>
                    <a:pt x="3299" y="190"/>
                  </a:lnTo>
                  <a:lnTo>
                    <a:pt x="3316" y="212"/>
                  </a:lnTo>
                  <a:lnTo>
                    <a:pt x="3329" y="238"/>
                  </a:lnTo>
                  <a:lnTo>
                    <a:pt x="3336" y="267"/>
                  </a:lnTo>
                  <a:lnTo>
                    <a:pt x="3339" y="300"/>
                  </a:lnTo>
                  <a:lnTo>
                    <a:pt x="3339" y="26"/>
                  </a:lnTo>
                  <a:lnTo>
                    <a:pt x="3326" y="20"/>
                  </a:lnTo>
                  <a:lnTo>
                    <a:pt x="3257" y="5"/>
                  </a:lnTo>
                  <a:lnTo>
                    <a:pt x="3180" y="0"/>
                  </a:lnTo>
                  <a:lnTo>
                    <a:pt x="2735" y="0"/>
                  </a:lnTo>
                  <a:lnTo>
                    <a:pt x="2735" y="115"/>
                  </a:lnTo>
                  <a:lnTo>
                    <a:pt x="2835" y="130"/>
                  </a:lnTo>
                  <a:lnTo>
                    <a:pt x="2835" y="804"/>
                  </a:lnTo>
                  <a:lnTo>
                    <a:pt x="2735" y="824"/>
                  </a:lnTo>
                  <a:lnTo>
                    <a:pt x="2735" y="934"/>
                  </a:lnTo>
                  <a:lnTo>
                    <a:pt x="3125" y="934"/>
                  </a:lnTo>
                  <a:lnTo>
                    <a:pt x="3125" y="824"/>
                  </a:lnTo>
                  <a:lnTo>
                    <a:pt x="3025" y="804"/>
                  </a:lnTo>
                  <a:lnTo>
                    <a:pt x="3025" y="594"/>
                  </a:lnTo>
                  <a:lnTo>
                    <a:pt x="3180" y="594"/>
                  </a:lnTo>
                  <a:lnTo>
                    <a:pt x="3257" y="590"/>
                  </a:lnTo>
                  <a:lnTo>
                    <a:pt x="3326" y="575"/>
                  </a:lnTo>
                  <a:lnTo>
                    <a:pt x="3385" y="550"/>
                  </a:lnTo>
                  <a:lnTo>
                    <a:pt x="3434" y="515"/>
                  </a:lnTo>
                  <a:lnTo>
                    <a:pt x="3473" y="471"/>
                  </a:lnTo>
                  <a:lnTo>
                    <a:pt x="3485" y="450"/>
                  </a:lnTo>
                  <a:lnTo>
                    <a:pt x="3501" y="420"/>
                  </a:lnTo>
                  <a:lnTo>
                    <a:pt x="3518" y="364"/>
                  </a:lnTo>
                  <a:lnTo>
                    <a:pt x="3524" y="300"/>
                  </a:lnTo>
                  <a:close/>
                  <a:moveTo>
                    <a:pt x="3534" y="1463"/>
                  </a:moveTo>
                  <a:lnTo>
                    <a:pt x="3518" y="1448"/>
                  </a:lnTo>
                  <a:lnTo>
                    <a:pt x="3500" y="1434"/>
                  </a:lnTo>
                  <a:lnTo>
                    <a:pt x="3481" y="1422"/>
                  </a:lnTo>
                  <a:lnTo>
                    <a:pt x="3459" y="1413"/>
                  </a:lnTo>
                  <a:lnTo>
                    <a:pt x="3439" y="1404"/>
                  </a:lnTo>
                  <a:lnTo>
                    <a:pt x="3415" y="1398"/>
                  </a:lnTo>
                  <a:lnTo>
                    <a:pt x="3390" y="1394"/>
                  </a:lnTo>
                  <a:lnTo>
                    <a:pt x="3364" y="1393"/>
                  </a:lnTo>
                  <a:lnTo>
                    <a:pt x="3318" y="1397"/>
                  </a:lnTo>
                  <a:lnTo>
                    <a:pt x="3277" y="1409"/>
                  </a:lnTo>
                  <a:lnTo>
                    <a:pt x="3241" y="1429"/>
                  </a:lnTo>
                  <a:lnTo>
                    <a:pt x="3210" y="1458"/>
                  </a:lnTo>
                  <a:lnTo>
                    <a:pt x="3183" y="1492"/>
                  </a:lnTo>
                  <a:lnTo>
                    <a:pt x="3165" y="1531"/>
                  </a:lnTo>
                  <a:lnTo>
                    <a:pt x="3153" y="1575"/>
                  </a:lnTo>
                  <a:lnTo>
                    <a:pt x="3150" y="1623"/>
                  </a:lnTo>
                  <a:lnTo>
                    <a:pt x="3150" y="1638"/>
                  </a:lnTo>
                  <a:lnTo>
                    <a:pt x="3153" y="1687"/>
                  </a:lnTo>
                  <a:lnTo>
                    <a:pt x="3165" y="1732"/>
                  </a:lnTo>
                  <a:lnTo>
                    <a:pt x="3183" y="1772"/>
                  </a:lnTo>
                  <a:lnTo>
                    <a:pt x="3210" y="1807"/>
                  </a:lnTo>
                  <a:lnTo>
                    <a:pt x="3241" y="1837"/>
                  </a:lnTo>
                  <a:lnTo>
                    <a:pt x="3277" y="1857"/>
                  </a:lnTo>
                  <a:lnTo>
                    <a:pt x="3318" y="1869"/>
                  </a:lnTo>
                  <a:lnTo>
                    <a:pt x="3364" y="1872"/>
                  </a:lnTo>
                  <a:lnTo>
                    <a:pt x="3390" y="1871"/>
                  </a:lnTo>
                  <a:lnTo>
                    <a:pt x="3416" y="1868"/>
                  </a:lnTo>
                  <a:lnTo>
                    <a:pt x="3441" y="1862"/>
                  </a:lnTo>
                  <a:lnTo>
                    <a:pt x="3464" y="1852"/>
                  </a:lnTo>
                  <a:lnTo>
                    <a:pt x="3483" y="1843"/>
                  </a:lnTo>
                  <a:lnTo>
                    <a:pt x="3501" y="1831"/>
                  </a:lnTo>
                  <a:lnTo>
                    <a:pt x="3518" y="1817"/>
                  </a:lnTo>
                  <a:lnTo>
                    <a:pt x="3534" y="1802"/>
                  </a:lnTo>
                  <a:lnTo>
                    <a:pt x="3534" y="1708"/>
                  </a:lnTo>
                  <a:lnTo>
                    <a:pt x="3464" y="1708"/>
                  </a:lnTo>
                  <a:lnTo>
                    <a:pt x="3454" y="1773"/>
                  </a:lnTo>
                  <a:lnTo>
                    <a:pt x="3446" y="1777"/>
                  </a:lnTo>
                  <a:lnTo>
                    <a:pt x="3438" y="1783"/>
                  </a:lnTo>
                  <a:lnTo>
                    <a:pt x="3429" y="1788"/>
                  </a:lnTo>
                  <a:lnTo>
                    <a:pt x="3419" y="1792"/>
                  </a:lnTo>
                  <a:lnTo>
                    <a:pt x="3408" y="1796"/>
                  </a:lnTo>
                  <a:lnTo>
                    <a:pt x="3396" y="1799"/>
                  </a:lnTo>
                  <a:lnTo>
                    <a:pt x="3383" y="1802"/>
                  </a:lnTo>
                  <a:lnTo>
                    <a:pt x="3369" y="1802"/>
                  </a:lnTo>
                  <a:lnTo>
                    <a:pt x="3341" y="1800"/>
                  </a:lnTo>
                  <a:lnTo>
                    <a:pt x="3316" y="1791"/>
                  </a:lnTo>
                  <a:lnTo>
                    <a:pt x="3294" y="1777"/>
                  </a:lnTo>
                  <a:lnTo>
                    <a:pt x="3274" y="1758"/>
                  </a:lnTo>
                  <a:lnTo>
                    <a:pt x="3261" y="1733"/>
                  </a:lnTo>
                  <a:lnTo>
                    <a:pt x="3252" y="1705"/>
                  </a:lnTo>
                  <a:lnTo>
                    <a:pt x="3246" y="1673"/>
                  </a:lnTo>
                  <a:lnTo>
                    <a:pt x="3244" y="1638"/>
                  </a:lnTo>
                  <a:lnTo>
                    <a:pt x="3244" y="1623"/>
                  </a:lnTo>
                  <a:lnTo>
                    <a:pt x="3246" y="1590"/>
                  </a:lnTo>
                  <a:lnTo>
                    <a:pt x="3252" y="1560"/>
                  </a:lnTo>
                  <a:lnTo>
                    <a:pt x="3261" y="1532"/>
                  </a:lnTo>
                  <a:lnTo>
                    <a:pt x="3274" y="1508"/>
                  </a:lnTo>
                  <a:lnTo>
                    <a:pt x="3294" y="1488"/>
                  </a:lnTo>
                  <a:lnTo>
                    <a:pt x="3316" y="1474"/>
                  </a:lnTo>
                  <a:lnTo>
                    <a:pt x="3341" y="1466"/>
                  </a:lnTo>
                  <a:lnTo>
                    <a:pt x="3369" y="1463"/>
                  </a:lnTo>
                  <a:lnTo>
                    <a:pt x="3383" y="1464"/>
                  </a:lnTo>
                  <a:lnTo>
                    <a:pt x="3396" y="1466"/>
                  </a:lnTo>
                  <a:lnTo>
                    <a:pt x="3408" y="1469"/>
                  </a:lnTo>
                  <a:lnTo>
                    <a:pt x="3419" y="1473"/>
                  </a:lnTo>
                  <a:lnTo>
                    <a:pt x="3429" y="1477"/>
                  </a:lnTo>
                  <a:lnTo>
                    <a:pt x="3438" y="1481"/>
                  </a:lnTo>
                  <a:lnTo>
                    <a:pt x="3446" y="1486"/>
                  </a:lnTo>
                  <a:lnTo>
                    <a:pt x="3454" y="1493"/>
                  </a:lnTo>
                  <a:lnTo>
                    <a:pt x="3464" y="1558"/>
                  </a:lnTo>
                  <a:lnTo>
                    <a:pt x="3534" y="1558"/>
                  </a:lnTo>
                  <a:lnTo>
                    <a:pt x="3534" y="1463"/>
                  </a:lnTo>
                  <a:close/>
                  <a:moveTo>
                    <a:pt x="4058" y="1398"/>
                  </a:moveTo>
                  <a:lnTo>
                    <a:pt x="3579" y="1398"/>
                  </a:lnTo>
                  <a:lnTo>
                    <a:pt x="3579" y="1453"/>
                  </a:lnTo>
                  <a:lnTo>
                    <a:pt x="3629" y="1463"/>
                  </a:lnTo>
                  <a:lnTo>
                    <a:pt x="3629" y="1798"/>
                  </a:lnTo>
                  <a:lnTo>
                    <a:pt x="3579" y="1807"/>
                  </a:lnTo>
                  <a:lnTo>
                    <a:pt x="3579" y="1867"/>
                  </a:lnTo>
                  <a:lnTo>
                    <a:pt x="3774" y="1867"/>
                  </a:lnTo>
                  <a:lnTo>
                    <a:pt x="3774" y="1807"/>
                  </a:lnTo>
                  <a:lnTo>
                    <a:pt x="3724" y="1798"/>
                  </a:lnTo>
                  <a:lnTo>
                    <a:pt x="3724" y="1468"/>
                  </a:lnTo>
                  <a:lnTo>
                    <a:pt x="3913" y="1468"/>
                  </a:lnTo>
                  <a:lnTo>
                    <a:pt x="3913" y="1798"/>
                  </a:lnTo>
                  <a:lnTo>
                    <a:pt x="3863" y="1807"/>
                  </a:lnTo>
                  <a:lnTo>
                    <a:pt x="3863" y="1867"/>
                  </a:lnTo>
                  <a:lnTo>
                    <a:pt x="4058" y="1867"/>
                  </a:lnTo>
                  <a:lnTo>
                    <a:pt x="4058" y="1807"/>
                  </a:lnTo>
                  <a:lnTo>
                    <a:pt x="4008" y="1798"/>
                  </a:lnTo>
                  <a:lnTo>
                    <a:pt x="4008" y="1463"/>
                  </a:lnTo>
                  <a:lnTo>
                    <a:pt x="4058" y="1453"/>
                  </a:lnTo>
                  <a:lnTo>
                    <a:pt x="4058" y="1398"/>
                  </a:lnTo>
                  <a:close/>
                  <a:moveTo>
                    <a:pt x="4328" y="679"/>
                  </a:moveTo>
                  <a:lnTo>
                    <a:pt x="4183" y="679"/>
                  </a:lnTo>
                  <a:lnTo>
                    <a:pt x="4173" y="789"/>
                  </a:lnTo>
                  <a:lnTo>
                    <a:pt x="3873" y="789"/>
                  </a:lnTo>
                  <a:lnTo>
                    <a:pt x="3873" y="525"/>
                  </a:lnTo>
                  <a:lnTo>
                    <a:pt x="4188" y="525"/>
                  </a:lnTo>
                  <a:lnTo>
                    <a:pt x="4188" y="380"/>
                  </a:lnTo>
                  <a:lnTo>
                    <a:pt x="3873" y="380"/>
                  </a:lnTo>
                  <a:lnTo>
                    <a:pt x="3873" y="145"/>
                  </a:lnTo>
                  <a:lnTo>
                    <a:pt x="4173" y="145"/>
                  </a:lnTo>
                  <a:lnTo>
                    <a:pt x="4178" y="255"/>
                  </a:lnTo>
                  <a:lnTo>
                    <a:pt x="4323" y="255"/>
                  </a:lnTo>
                  <a:lnTo>
                    <a:pt x="4323" y="0"/>
                  </a:lnTo>
                  <a:lnTo>
                    <a:pt x="3584" y="0"/>
                  </a:lnTo>
                  <a:lnTo>
                    <a:pt x="3584" y="115"/>
                  </a:lnTo>
                  <a:lnTo>
                    <a:pt x="3684" y="130"/>
                  </a:lnTo>
                  <a:lnTo>
                    <a:pt x="3684" y="804"/>
                  </a:lnTo>
                  <a:lnTo>
                    <a:pt x="3584" y="824"/>
                  </a:lnTo>
                  <a:lnTo>
                    <a:pt x="3584" y="934"/>
                  </a:lnTo>
                  <a:lnTo>
                    <a:pt x="4328" y="934"/>
                  </a:lnTo>
                  <a:lnTo>
                    <a:pt x="4328" y="679"/>
                  </a:lnTo>
                  <a:close/>
                  <a:moveTo>
                    <a:pt x="4462" y="1398"/>
                  </a:moveTo>
                  <a:lnTo>
                    <a:pt x="4093" y="1398"/>
                  </a:lnTo>
                  <a:lnTo>
                    <a:pt x="4093" y="1453"/>
                  </a:lnTo>
                  <a:lnTo>
                    <a:pt x="4143" y="1463"/>
                  </a:lnTo>
                  <a:lnTo>
                    <a:pt x="4143" y="1798"/>
                  </a:lnTo>
                  <a:lnTo>
                    <a:pt x="4093" y="1807"/>
                  </a:lnTo>
                  <a:lnTo>
                    <a:pt x="4093" y="1867"/>
                  </a:lnTo>
                  <a:lnTo>
                    <a:pt x="4462" y="1867"/>
                  </a:lnTo>
                  <a:lnTo>
                    <a:pt x="4462" y="1738"/>
                  </a:lnTo>
                  <a:lnTo>
                    <a:pt x="4392" y="1738"/>
                  </a:lnTo>
                  <a:lnTo>
                    <a:pt x="4387" y="1792"/>
                  </a:lnTo>
                  <a:lnTo>
                    <a:pt x="4233" y="1792"/>
                  </a:lnTo>
                  <a:lnTo>
                    <a:pt x="4233" y="1658"/>
                  </a:lnTo>
                  <a:lnTo>
                    <a:pt x="4392" y="1658"/>
                  </a:lnTo>
                  <a:lnTo>
                    <a:pt x="4392" y="1588"/>
                  </a:lnTo>
                  <a:lnTo>
                    <a:pt x="4233" y="1588"/>
                  </a:lnTo>
                  <a:lnTo>
                    <a:pt x="4233" y="1468"/>
                  </a:lnTo>
                  <a:lnTo>
                    <a:pt x="4382" y="1468"/>
                  </a:lnTo>
                  <a:lnTo>
                    <a:pt x="4387" y="1528"/>
                  </a:lnTo>
                  <a:lnTo>
                    <a:pt x="4462" y="1528"/>
                  </a:lnTo>
                  <a:lnTo>
                    <a:pt x="4462" y="1398"/>
                  </a:lnTo>
                  <a:close/>
                  <a:moveTo>
                    <a:pt x="4946" y="1807"/>
                  </a:moveTo>
                  <a:lnTo>
                    <a:pt x="4901" y="1802"/>
                  </a:lnTo>
                  <a:lnTo>
                    <a:pt x="4777" y="1628"/>
                  </a:lnTo>
                  <a:lnTo>
                    <a:pt x="4897" y="1463"/>
                  </a:lnTo>
                  <a:lnTo>
                    <a:pt x="4937" y="1453"/>
                  </a:lnTo>
                  <a:lnTo>
                    <a:pt x="4937" y="1398"/>
                  </a:lnTo>
                  <a:lnTo>
                    <a:pt x="4757" y="1398"/>
                  </a:lnTo>
                  <a:lnTo>
                    <a:pt x="4757" y="1453"/>
                  </a:lnTo>
                  <a:lnTo>
                    <a:pt x="4792" y="1458"/>
                  </a:lnTo>
                  <a:lnTo>
                    <a:pt x="4722" y="1573"/>
                  </a:lnTo>
                  <a:lnTo>
                    <a:pt x="4647" y="1458"/>
                  </a:lnTo>
                  <a:lnTo>
                    <a:pt x="4687" y="1453"/>
                  </a:lnTo>
                  <a:lnTo>
                    <a:pt x="4687" y="1398"/>
                  </a:lnTo>
                  <a:lnTo>
                    <a:pt x="4507" y="1398"/>
                  </a:lnTo>
                  <a:lnTo>
                    <a:pt x="4507" y="1453"/>
                  </a:lnTo>
                  <a:lnTo>
                    <a:pt x="4547" y="1463"/>
                  </a:lnTo>
                  <a:lnTo>
                    <a:pt x="4667" y="1628"/>
                  </a:lnTo>
                  <a:lnTo>
                    <a:pt x="4542" y="1802"/>
                  </a:lnTo>
                  <a:lnTo>
                    <a:pt x="4502" y="1807"/>
                  </a:lnTo>
                  <a:lnTo>
                    <a:pt x="4502" y="1867"/>
                  </a:lnTo>
                  <a:lnTo>
                    <a:pt x="4687" y="1867"/>
                  </a:lnTo>
                  <a:lnTo>
                    <a:pt x="4687" y="1807"/>
                  </a:lnTo>
                  <a:lnTo>
                    <a:pt x="4647" y="1807"/>
                  </a:lnTo>
                  <a:lnTo>
                    <a:pt x="4722" y="1688"/>
                  </a:lnTo>
                  <a:lnTo>
                    <a:pt x="4797" y="1807"/>
                  </a:lnTo>
                  <a:lnTo>
                    <a:pt x="4762" y="1807"/>
                  </a:lnTo>
                  <a:lnTo>
                    <a:pt x="4762" y="1867"/>
                  </a:lnTo>
                  <a:lnTo>
                    <a:pt x="4946" y="1867"/>
                  </a:lnTo>
                  <a:lnTo>
                    <a:pt x="4946" y="1807"/>
                  </a:lnTo>
                  <a:close/>
                  <a:moveTo>
                    <a:pt x="5366" y="789"/>
                  </a:moveTo>
                  <a:lnTo>
                    <a:pt x="5251" y="789"/>
                  </a:lnTo>
                  <a:lnTo>
                    <a:pt x="5251" y="145"/>
                  </a:lnTo>
                  <a:lnTo>
                    <a:pt x="5251" y="130"/>
                  </a:lnTo>
                  <a:lnTo>
                    <a:pt x="5351" y="115"/>
                  </a:lnTo>
                  <a:lnTo>
                    <a:pt x="5351" y="0"/>
                  </a:lnTo>
                  <a:lnTo>
                    <a:pt x="5066" y="0"/>
                  </a:lnTo>
                  <a:lnTo>
                    <a:pt x="5066" y="145"/>
                  </a:lnTo>
                  <a:lnTo>
                    <a:pt x="5066" y="789"/>
                  </a:lnTo>
                  <a:lnTo>
                    <a:pt x="4702" y="789"/>
                  </a:lnTo>
                  <a:lnTo>
                    <a:pt x="4723" y="754"/>
                  </a:lnTo>
                  <a:lnTo>
                    <a:pt x="4742" y="714"/>
                  </a:lnTo>
                  <a:lnTo>
                    <a:pt x="4759" y="671"/>
                  </a:lnTo>
                  <a:lnTo>
                    <a:pt x="4772" y="624"/>
                  </a:lnTo>
                  <a:lnTo>
                    <a:pt x="4785" y="572"/>
                  </a:lnTo>
                  <a:lnTo>
                    <a:pt x="4795" y="514"/>
                  </a:lnTo>
                  <a:lnTo>
                    <a:pt x="4802" y="451"/>
                  </a:lnTo>
                  <a:lnTo>
                    <a:pt x="4807" y="385"/>
                  </a:lnTo>
                  <a:lnTo>
                    <a:pt x="4822" y="145"/>
                  </a:lnTo>
                  <a:lnTo>
                    <a:pt x="5066" y="145"/>
                  </a:lnTo>
                  <a:lnTo>
                    <a:pt x="5066" y="0"/>
                  </a:lnTo>
                  <a:lnTo>
                    <a:pt x="4547" y="0"/>
                  </a:lnTo>
                  <a:lnTo>
                    <a:pt x="4547" y="115"/>
                  </a:lnTo>
                  <a:lnTo>
                    <a:pt x="4637" y="130"/>
                  </a:lnTo>
                  <a:lnTo>
                    <a:pt x="4617" y="385"/>
                  </a:lnTo>
                  <a:lnTo>
                    <a:pt x="4614" y="467"/>
                  </a:lnTo>
                  <a:lnTo>
                    <a:pt x="4606" y="540"/>
                  </a:lnTo>
                  <a:lnTo>
                    <a:pt x="4594" y="603"/>
                  </a:lnTo>
                  <a:lnTo>
                    <a:pt x="4577" y="654"/>
                  </a:lnTo>
                  <a:lnTo>
                    <a:pt x="4557" y="697"/>
                  </a:lnTo>
                  <a:lnTo>
                    <a:pt x="4536" y="735"/>
                  </a:lnTo>
                  <a:lnTo>
                    <a:pt x="4512" y="766"/>
                  </a:lnTo>
                  <a:lnTo>
                    <a:pt x="4487" y="789"/>
                  </a:lnTo>
                  <a:lnTo>
                    <a:pt x="4417" y="789"/>
                  </a:lnTo>
                  <a:lnTo>
                    <a:pt x="4432" y="1164"/>
                  </a:lnTo>
                  <a:lnTo>
                    <a:pt x="4602" y="1164"/>
                  </a:lnTo>
                  <a:lnTo>
                    <a:pt x="4602" y="934"/>
                  </a:lnTo>
                  <a:lnTo>
                    <a:pt x="5176" y="934"/>
                  </a:lnTo>
                  <a:lnTo>
                    <a:pt x="5176" y="1164"/>
                  </a:lnTo>
                  <a:lnTo>
                    <a:pt x="5346" y="1164"/>
                  </a:lnTo>
                  <a:lnTo>
                    <a:pt x="5358" y="934"/>
                  </a:lnTo>
                  <a:lnTo>
                    <a:pt x="5366" y="789"/>
                  </a:lnTo>
                  <a:close/>
                  <a:moveTo>
                    <a:pt x="5401" y="1398"/>
                  </a:moveTo>
                  <a:lnTo>
                    <a:pt x="5231" y="1398"/>
                  </a:lnTo>
                  <a:lnTo>
                    <a:pt x="5231" y="1453"/>
                  </a:lnTo>
                  <a:lnTo>
                    <a:pt x="5256" y="1458"/>
                  </a:lnTo>
                  <a:lnTo>
                    <a:pt x="5196" y="1633"/>
                  </a:lnTo>
                  <a:lnTo>
                    <a:pt x="5191" y="1633"/>
                  </a:lnTo>
                  <a:lnTo>
                    <a:pt x="5186" y="1608"/>
                  </a:lnTo>
                  <a:lnTo>
                    <a:pt x="5116" y="1458"/>
                  </a:lnTo>
                  <a:lnTo>
                    <a:pt x="5141" y="1453"/>
                  </a:lnTo>
                  <a:lnTo>
                    <a:pt x="5141" y="1398"/>
                  </a:lnTo>
                  <a:lnTo>
                    <a:pt x="4966" y="1398"/>
                  </a:lnTo>
                  <a:lnTo>
                    <a:pt x="4966" y="1453"/>
                  </a:lnTo>
                  <a:lnTo>
                    <a:pt x="5016" y="1463"/>
                  </a:lnTo>
                  <a:lnTo>
                    <a:pt x="5151" y="1738"/>
                  </a:lnTo>
                  <a:lnTo>
                    <a:pt x="5146" y="1758"/>
                  </a:lnTo>
                  <a:lnTo>
                    <a:pt x="5141" y="1773"/>
                  </a:lnTo>
                  <a:lnTo>
                    <a:pt x="5131" y="1783"/>
                  </a:lnTo>
                  <a:lnTo>
                    <a:pt x="5126" y="1788"/>
                  </a:lnTo>
                  <a:lnTo>
                    <a:pt x="5118" y="1794"/>
                  </a:lnTo>
                  <a:lnTo>
                    <a:pt x="5108" y="1799"/>
                  </a:lnTo>
                  <a:lnTo>
                    <a:pt x="5097" y="1801"/>
                  </a:lnTo>
                  <a:lnTo>
                    <a:pt x="5086" y="1802"/>
                  </a:lnTo>
                  <a:lnTo>
                    <a:pt x="5071" y="1802"/>
                  </a:lnTo>
                  <a:lnTo>
                    <a:pt x="5066" y="1798"/>
                  </a:lnTo>
                  <a:lnTo>
                    <a:pt x="5061" y="1798"/>
                  </a:lnTo>
                  <a:lnTo>
                    <a:pt x="5061" y="1872"/>
                  </a:lnTo>
                  <a:lnTo>
                    <a:pt x="5096" y="1872"/>
                  </a:lnTo>
                  <a:lnTo>
                    <a:pt x="5121" y="1871"/>
                  </a:lnTo>
                  <a:lnTo>
                    <a:pt x="5141" y="1865"/>
                  </a:lnTo>
                  <a:lnTo>
                    <a:pt x="5158" y="1858"/>
                  </a:lnTo>
                  <a:lnTo>
                    <a:pt x="5171" y="1847"/>
                  </a:lnTo>
                  <a:lnTo>
                    <a:pt x="5185" y="1834"/>
                  </a:lnTo>
                  <a:lnTo>
                    <a:pt x="5198" y="1818"/>
                  </a:lnTo>
                  <a:lnTo>
                    <a:pt x="5208" y="1802"/>
                  </a:lnTo>
                  <a:lnTo>
                    <a:pt x="5210" y="1799"/>
                  </a:lnTo>
                  <a:lnTo>
                    <a:pt x="5221" y="1777"/>
                  </a:lnTo>
                  <a:lnTo>
                    <a:pt x="5283" y="1633"/>
                  </a:lnTo>
                  <a:lnTo>
                    <a:pt x="5356" y="1463"/>
                  </a:lnTo>
                  <a:lnTo>
                    <a:pt x="5401" y="1453"/>
                  </a:lnTo>
                  <a:lnTo>
                    <a:pt x="5401" y="13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62" y="5828"/>
              <a:ext cx="195" cy="1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62" y="5524"/>
              <a:ext cx="195" cy="1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62" y="5249"/>
              <a:ext cx="195" cy="1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462" y="4959"/>
              <a:ext cx="195" cy="1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62" y="4640"/>
              <a:ext cx="195" cy="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457" y="4346"/>
              <a:ext cx="200" cy="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1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462" y="4071"/>
              <a:ext cx="195" cy="1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462" y="3577"/>
              <a:ext cx="195" cy="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18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457" y="3282"/>
              <a:ext cx="200" cy="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19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457" y="3003"/>
              <a:ext cx="200" cy="1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0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457" y="2703"/>
              <a:ext cx="200" cy="1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21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462" y="2419"/>
              <a:ext cx="195" cy="1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2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462" y="2099"/>
              <a:ext cx="195" cy="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Picture 2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462" y="1830"/>
              <a:ext cx="195" cy="1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24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861" y="8296"/>
              <a:ext cx="5402" cy="66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AutoShape 25"/>
            <p:cNvSpPr>
              <a:spLocks/>
            </p:cNvSpPr>
            <p:nvPr/>
          </p:nvSpPr>
          <p:spPr bwMode="auto">
            <a:xfrm>
              <a:off x="1477" y="8953"/>
              <a:ext cx="8311" cy="6814"/>
            </a:xfrm>
            <a:custGeom>
              <a:avLst/>
              <a:gdLst/>
              <a:ahLst/>
              <a:cxnLst>
                <a:cxn ang="0">
                  <a:pos x="8261" y="0"/>
                </a:cxn>
                <a:cxn ang="0">
                  <a:pos x="5561" y="0"/>
                </a:cxn>
                <a:cxn ang="0">
                  <a:pos x="5561" y="1313"/>
                </a:cxn>
                <a:cxn ang="0">
                  <a:pos x="4173" y="1313"/>
                </a:cxn>
                <a:cxn ang="0">
                  <a:pos x="4173" y="2681"/>
                </a:cxn>
                <a:cxn ang="0">
                  <a:pos x="2781" y="2681"/>
                </a:cxn>
                <a:cxn ang="0">
                  <a:pos x="2781" y="4053"/>
                </a:cxn>
                <a:cxn ang="0">
                  <a:pos x="1393" y="4053"/>
                </a:cxn>
                <a:cxn ang="0">
                  <a:pos x="1393" y="5421"/>
                </a:cxn>
                <a:cxn ang="0">
                  <a:pos x="0" y="5421"/>
                </a:cxn>
                <a:cxn ang="0">
                  <a:pos x="0" y="6814"/>
                </a:cxn>
                <a:cxn ang="0">
                  <a:pos x="8311" y="6814"/>
                </a:cxn>
                <a:cxn ang="0">
                  <a:pos x="8309" y="5451"/>
                </a:cxn>
                <a:cxn ang="0">
                  <a:pos x="1393" y="5451"/>
                </a:cxn>
                <a:cxn ang="0">
                  <a:pos x="1393" y="5441"/>
                </a:cxn>
                <a:cxn ang="0">
                  <a:pos x="8309" y="5441"/>
                </a:cxn>
                <a:cxn ang="0">
                  <a:pos x="8301" y="15"/>
                </a:cxn>
                <a:cxn ang="0">
                  <a:pos x="8261" y="15"/>
                </a:cxn>
                <a:cxn ang="0">
                  <a:pos x="8261" y="0"/>
                </a:cxn>
                <a:cxn ang="0">
                  <a:pos x="8309" y="5441"/>
                </a:cxn>
                <a:cxn ang="0">
                  <a:pos x="1403" y="5441"/>
                </a:cxn>
                <a:cxn ang="0">
                  <a:pos x="1393" y="5451"/>
                </a:cxn>
                <a:cxn ang="0">
                  <a:pos x="8309" y="5451"/>
                </a:cxn>
                <a:cxn ang="0">
                  <a:pos x="8309" y="5441"/>
                </a:cxn>
                <a:cxn ang="0">
                  <a:pos x="8301" y="0"/>
                </a:cxn>
                <a:cxn ang="0">
                  <a:pos x="8276" y="0"/>
                </a:cxn>
                <a:cxn ang="0">
                  <a:pos x="8261" y="15"/>
                </a:cxn>
                <a:cxn ang="0">
                  <a:pos x="8301" y="15"/>
                </a:cxn>
                <a:cxn ang="0">
                  <a:pos x="8301" y="0"/>
                </a:cxn>
              </a:cxnLst>
              <a:rect l="0" t="0" r="r" b="b"/>
              <a:pathLst>
                <a:path w="8311" h="6814">
                  <a:moveTo>
                    <a:pt x="8261" y="0"/>
                  </a:moveTo>
                  <a:lnTo>
                    <a:pt x="5561" y="0"/>
                  </a:lnTo>
                  <a:lnTo>
                    <a:pt x="5561" y="1313"/>
                  </a:lnTo>
                  <a:lnTo>
                    <a:pt x="4173" y="1313"/>
                  </a:lnTo>
                  <a:lnTo>
                    <a:pt x="4173" y="2681"/>
                  </a:lnTo>
                  <a:lnTo>
                    <a:pt x="2781" y="2681"/>
                  </a:lnTo>
                  <a:lnTo>
                    <a:pt x="2781" y="4053"/>
                  </a:lnTo>
                  <a:lnTo>
                    <a:pt x="1393" y="4053"/>
                  </a:lnTo>
                  <a:lnTo>
                    <a:pt x="1393" y="5421"/>
                  </a:lnTo>
                  <a:lnTo>
                    <a:pt x="0" y="5421"/>
                  </a:lnTo>
                  <a:lnTo>
                    <a:pt x="0" y="6814"/>
                  </a:lnTo>
                  <a:lnTo>
                    <a:pt x="8311" y="6814"/>
                  </a:lnTo>
                  <a:lnTo>
                    <a:pt x="8309" y="5451"/>
                  </a:lnTo>
                  <a:lnTo>
                    <a:pt x="1393" y="5451"/>
                  </a:lnTo>
                  <a:lnTo>
                    <a:pt x="1393" y="5441"/>
                  </a:lnTo>
                  <a:lnTo>
                    <a:pt x="8309" y="5441"/>
                  </a:lnTo>
                  <a:lnTo>
                    <a:pt x="8301" y="15"/>
                  </a:lnTo>
                  <a:lnTo>
                    <a:pt x="8261" y="15"/>
                  </a:lnTo>
                  <a:lnTo>
                    <a:pt x="8261" y="0"/>
                  </a:lnTo>
                  <a:close/>
                  <a:moveTo>
                    <a:pt x="8309" y="5441"/>
                  </a:moveTo>
                  <a:lnTo>
                    <a:pt x="1403" y="5441"/>
                  </a:lnTo>
                  <a:lnTo>
                    <a:pt x="1393" y="5451"/>
                  </a:lnTo>
                  <a:lnTo>
                    <a:pt x="8309" y="5451"/>
                  </a:lnTo>
                  <a:lnTo>
                    <a:pt x="8309" y="5441"/>
                  </a:lnTo>
                  <a:close/>
                  <a:moveTo>
                    <a:pt x="8301" y="0"/>
                  </a:moveTo>
                  <a:lnTo>
                    <a:pt x="8276" y="0"/>
                  </a:lnTo>
                  <a:lnTo>
                    <a:pt x="8261" y="15"/>
                  </a:lnTo>
                  <a:lnTo>
                    <a:pt x="8301" y="15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62C1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31" name="Picture 26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7014" y="9723"/>
              <a:ext cx="4217" cy="6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2" name="Picture 27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5141" y="8529"/>
              <a:ext cx="145" cy="1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4512" y="8648"/>
              <a:ext cx="714" cy="1009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540" y="168"/>
                </a:cxn>
                <a:cxn ang="0">
                  <a:pos x="451" y="309"/>
                </a:cxn>
                <a:cxn ang="0">
                  <a:pos x="359" y="429"/>
                </a:cxn>
                <a:cxn ang="0">
                  <a:pos x="253" y="520"/>
                </a:cxn>
                <a:cxn ang="0">
                  <a:pos x="135" y="598"/>
                </a:cxn>
                <a:cxn ang="0">
                  <a:pos x="39" y="653"/>
                </a:cxn>
                <a:cxn ang="0">
                  <a:pos x="0" y="674"/>
                </a:cxn>
                <a:cxn ang="0">
                  <a:pos x="125" y="1008"/>
                </a:cxn>
                <a:cxn ang="0">
                  <a:pos x="268" y="867"/>
                </a:cxn>
                <a:cxn ang="0">
                  <a:pos x="384" y="739"/>
                </a:cxn>
                <a:cxn ang="0">
                  <a:pos x="474" y="614"/>
                </a:cxn>
                <a:cxn ang="0">
                  <a:pos x="548" y="460"/>
                </a:cxn>
                <a:cxn ang="0">
                  <a:pos x="626" y="271"/>
                </a:cxn>
                <a:cxn ang="0">
                  <a:pos x="688" y="112"/>
                </a:cxn>
                <a:cxn ang="0">
                  <a:pos x="714" y="45"/>
                </a:cxn>
                <a:cxn ang="0">
                  <a:pos x="634" y="0"/>
                </a:cxn>
              </a:cxnLst>
              <a:rect l="0" t="0" r="r" b="b"/>
              <a:pathLst>
                <a:path w="714" h="1009">
                  <a:moveTo>
                    <a:pt x="634" y="0"/>
                  </a:moveTo>
                  <a:lnTo>
                    <a:pt x="540" y="168"/>
                  </a:lnTo>
                  <a:lnTo>
                    <a:pt x="451" y="309"/>
                  </a:lnTo>
                  <a:lnTo>
                    <a:pt x="359" y="429"/>
                  </a:lnTo>
                  <a:lnTo>
                    <a:pt x="253" y="520"/>
                  </a:lnTo>
                  <a:lnTo>
                    <a:pt x="135" y="598"/>
                  </a:lnTo>
                  <a:lnTo>
                    <a:pt x="39" y="653"/>
                  </a:lnTo>
                  <a:lnTo>
                    <a:pt x="0" y="674"/>
                  </a:lnTo>
                  <a:lnTo>
                    <a:pt x="125" y="1008"/>
                  </a:lnTo>
                  <a:lnTo>
                    <a:pt x="268" y="867"/>
                  </a:lnTo>
                  <a:lnTo>
                    <a:pt x="384" y="739"/>
                  </a:lnTo>
                  <a:lnTo>
                    <a:pt x="474" y="614"/>
                  </a:lnTo>
                  <a:lnTo>
                    <a:pt x="548" y="460"/>
                  </a:lnTo>
                  <a:lnTo>
                    <a:pt x="626" y="271"/>
                  </a:lnTo>
                  <a:lnTo>
                    <a:pt x="688" y="112"/>
                  </a:lnTo>
                  <a:lnTo>
                    <a:pt x="714" y="4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00888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34" name="Picture 29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798" y="8309"/>
              <a:ext cx="150" cy="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5" name="Picture 30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3274" y="11004"/>
              <a:ext cx="205" cy="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3464" y="10021"/>
              <a:ext cx="1149" cy="1104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09" y="48"/>
                </a:cxn>
                <a:cxn ang="0">
                  <a:pos x="679" y="177"/>
                </a:cxn>
                <a:cxn ang="0">
                  <a:pos x="654" y="364"/>
                </a:cxn>
                <a:cxn ang="0">
                  <a:pos x="654" y="584"/>
                </a:cxn>
                <a:cxn ang="0">
                  <a:pos x="649" y="641"/>
                </a:cxn>
                <a:cxn ang="0">
                  <a:pos x="623" y="690"/>
                </a:cxn>
                <a:cxn ang="0">
                  <a:pos x="579" y="727"/>
                </a:cxn>
                <a:cxn ang="0">
                  <a:pos x="524" y="748"/>
                </a:cxn>
                <a:cxn ang="0">
                  <a:pos x="339" y="805"/>
                </a:cxn>
                <a:cxn ang="0">
                  <a:pos x="170" y="882"/>
                </a:cxn>
                <a:cxn ang="0">
                  <a:pos x="48" y="949"/>
                </a:cxn>
                <a:cxn ang="0">
                  <a:pos x="0" y="978"/>
                </a:cxn>
                <a:cxn ang="0">
                  <a:pos x="0" y="1103"/>
                </a:cxn>
                <a:cxn ang="0">
                  <a:pos x="121" y="1090"/>
                </a:cxn>
                <a:cxn ang="0">
                  <a:pos x="399" y="1054"/>
                </a:cxn>
                <a:cxn ang="0">
                  <a:pos x="708" y="997"/>
                </a:cxn>
                <a:cxn ang="0">
                  <a:pos x="918" y="923"/>
                </a:cxn>
                <a:cxn ang="0">
                  <a:pos x="1020" y="752"/>
                </a:cxn>
                <a:cxn ang="0">
                  <a:pos x="1091" y="477"/>
                </a:cxn>
                <a:cxn ang="0">
                  <a:pos x="1134" y="222"/>
                </a:cxn>
                <a:cxn ang="0">
                  <a:pos x="1148" y="109"/>
                </a:cxn>
                <a:cxn ang="0">
                  <a:pos x="724" y="0"/>
                </a:cxn>
              </a:cxnLst>
              <a:rect l="0" t="0" r="r" b="b"/>
              <a:pathLst>
                <a:path w="1149" h="1104">
                  <a:moveTo>
                    <a:pt x="724" y="0"/>
                  </a:moveTo>
                  <a:lnTo>
                    <a:pt x="709" y="48"/>
                  </a:lnTo>
                  <a:lnTo>
                    <a:pt x="679" y="177"/>
                  </a:lnTo>
                  <a:lnTo>
                    <a:pt x="654" y="364"/>
                  </a:lnTo>
                  <a:lnTo>
                    <a:pt x="654" y="584"/>
                  </a:lnTo>
                  <a:lnTo>
                    <a:pt x="649" y="641"/>
                  </a:lnTo>
                  <a:lnTo>
                    <a:pt x="623" y="690"/>
                  </a:lnTo>
                  <a:lnTo>
                    <a:pt x="579" y="727"/>
                  </a:lnTo>
                  <a:lnTo>
                    <a:pt x="524" y="748"/>
                  </a:lnTo>
                  <a:lnTo>
                    <a:pt x="339" y="805"/>
                  </a:lnTo>
                  <a:lnTo>
                    <a:pt x="170" y="882"/>
                  </a:lnTo>
                  <a:lnTo>
                    <a:pt x="48" y="949"/>
                  </a:lnTo>
                  <a:lnTo>
                    <a:pt x="0" y="978"/>
                  </a:lnTo>
                  <a:lnTo>
                    <a:pt x="0" y="1103"/>
                  </a:lnTo>
                  <a:lnTo>
                    <a:pt x="121" y="1090"/>
                  </a:lnTo>
                  <a:lnTo>
                    <a:pt x="399" y="1054"/>
                  </a:lnTo>
                  <a:lnTo>
                    <a:pt x="708" y="997"/>
                  </a:lnTo>
                  <a:lnTo>
                    <a:pt x="918" y="923"/>
                  </a:lnTo>
                  <a:lnTo>
                    <a:pt x="1020" y="752"/>
                  </a:lnTo>
                  <a:lnTo>
                    <a:pt x="1091" y="477"/>
                  </a:lnTo>
                  <a:lnTo>
                    <a:pt x="1134" y="222"/>
                  </a:lnTo>
                  <a:lnTo>
                    <a:pt x="1148" y="109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202B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3818" y="8444"/>
              <a:ext cx="837" cy="1633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0" y="0"/>
                </a:cxn>
                <a:cxn ang="0">
                  <a:pos x="4" y="56"/>
                </a:cxn>
                <a:cxn ang="0">
                  <a:pos x="16" y="194"/>
                </a:cxn>
                <a:cxn ang="0">
                  <a:pos x="36" y="373"/>
                </a:cxn>
                <a:cxn ang="0">
                  <a:pos x="65" y="549"/>
                </a:cxn>
                <a:cxn ang="0">
                  <a:pos x="129" y="719"/>
                </a:cxn>
                <a:cxn ang="0">
                  <a:pos x="224" y="882"/>
                </a:cxn>
                <a:cxn ang="0">
                  <a:pos x="312" y="1005"/>
                </a:cxn>
                <a:cxn ang="0">
                  <a:pos x="350" y="1053"/>
                </a:cxn>
                <a:cxn ang="0">
                  <a:pos x="295" y="1572"/>
                </a:cxn>
                <a:cxn ang="0">
                  <a:pos x="819" y="1632"/>
                </a:cxn>
                <a:cxn ang="0">
                  <a:pos x="829" y="1521"/>
                </a:cxn>
                <a:cxn ang="0">
                  <a:pos x="837" y="1269"/>
                </a:cxn>
                <a:cxn ang="0">
                  <a:pos x="813" y="994"/>
                </a:cxn>
                <a:cxn ang="0">
                  <a:pos x="724" y="819"/>
                </a:cxn>
                <a:cxn ang="0">
                  <a:pos x="569" y="819"/>
                </a:cxn>
                <a:cxn ang="0">
                  <a:pos x="532" y="792"/>
                </a:cxn>
                <a:cxn ang="0">
                  <a:pos x="446" y="725"/>
                </a:cxn>
                <a:cxn ang="0">
                  <a:pos x="346" y="638"/>
                </a:cxn>
                <a:cxn ang="0">
                  <a:pos x="270" y="549"/>
                </a:cxn>
                <a:cxn ang="0">
                  <a:pos x="215" y="417"/>
                </a:cxn>
                <a:cxn ang="0">
                  <a:pos x="158" y="234"/>
                </a:cxn>
                <a:cxn ang="0">
                  <a:pos x="113" y="71"/>
                </a:cxn>
                <a:cxn ang="0">
                  <a:pos x="95" y="0"/>
                </a:cxn>
              </a:cxnLst>
              <a:rect l="0" t="0" r="r" b="b"/>
              <a:pathLst>
                <a:path w="837" h="1633">
                  <a:moveTo>
                    <a:pt x="95" y="0"/>
                  </a:moveTo>
                  <a:lnTo>
                    <a:pt x="0" y="0"/>
                  </a:lnTo>
                  <a:lnTo>
                    <a:pt x="4" y="56"/>
                  </a:lnTo>
                  <a:lnTo>
                    <a:pt x="16" y="194"/>
                  </a:lnTo>
                  <a:lnTo>
                    <a:pt x="36" y="373"/>
                  </a:lnTo>
                  <a:lnTo>
                    <a:pt x="65" y="549"/>
                  </a:lnTo>
                  <a:lnTo>
                    <a:pt x="129" y="719"/>
                  </a:lnTo>
                  <a:lnTo>
                    <a:pt x="224" y="882"/>
                  </a:lnTo>
                  <a:lnTo>
                    <a:pt x="312" y="1005"/>
                  </a:lnTo>
                  <a:lnTo>
                    <a:pt x="350" y="1053"/>
                  </a:lnTo>
                  <a:lnTo>
                    <a:pt x="295" y="1572"/>
                  </a:lnTo>
                  <a:lnTo>
                    <a:pt x="819" y="1632"/>
                  </a:lnTo>
                  <a:lnTo>
                    <a:pt x="829" y="1521"/>
                  </a:lnTo>
                  <a:lnTo>
                    <a:pt x="837" y="1269"/>
                  </a:lnTo>
                  <a:lnTo>
                    <a:pt x="813" y="994"/>
                  </a:lnTo>
                  <a:lnTo>
                    <a:pt x="724" y="819"/>
                  </a:lnTo>
                  <a:lnTo>
                    <a:pt x="569" y="819"/>
                  </a:lnTo>
                  <a:lnTo>
                    <a:pt x="532" y="792"/>
                  </a:lnTo>
                  <a:lnTo>
                    <a:pt x="446" y="725"/>
                  </a:lnTo>
                  <a:lnTo>
                    <a:pt x="346" y="638"/>
                  </a:lnTo>
                  <a:lnTo>
                    <a:pt x="270" y="549"/>
                  </a:lnTo>
                  <a:lnTo>
                    <a:pt x="215" y="417"/>
                  </a:lnTo>
                  <a:lnTo>
                    <a:pt x="158" y="234"/>
                  </a:lnTo>
                  <a:lnTo>
                    <a:pt x="113" y="7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888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38" name="Picture 33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4592" y="9317"/>
              <a:ext cx="69" cy="7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" name="Picture 34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5116" y="11434"/>
              <a:ext cx="355" cy="2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" name="Picture 35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4295" y="8828"/>
              <a:ext cx="376" cy="4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4111" y="10016"/>
              <a:ext cx="1115" cy="142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7"/>
                </a:cxn>
                <a:cxn ang="0">
                  <a:pos x="42" y="226"/>
                </a:cxn>
                <a:cxn ang="0">
                  <a:pos x="196" y="420"/>
                </a:cxn>
                <a:cxn ang="0">
                  <a:pos x="531" y="590"/>
                </a:cxn>
                <a:cxn ang="0">
                  <a:pos x="598" y="621"/>
                </a:cxn>
                <a:cxn ang="0">
                  <a:pos x="654" y="668"/>
                </a:cxn>
                <a:cxn ang="0">
                  <a:pos x="698" y="729"/>
                </a:cxn>
                <a:cxn ang="0">
                  <a:pos x="726" y="799"/>
                </a:cxn>
                <a:cxn ang="0">
                  <a:pos x="797" y="1013"/>
                </a:cxn>
                <a:cxn ang="0">
                  <a:pos x="892" y="1214"/>
                </a:cxn>
                <a:cxn ang="0">
                  <a:pos x="975" y="1364"/>
                </a:cxn>
                <a:cxn ang="0">
                  <a:pos x="1010" y="1423"/>
                </a:cxn>
                <a:cxn ang="0">
                  <a:pos x="1115" y="1423"/>
                </a:cxn>
                <a:cxn ang="0">
                  <a:pos x="1093" y="1293"/>
                </a:cxn>
                <a:cxn ang="0">
                  <a:pos x="1041" y="1000"/>
                </a:cxn>
                <a:cxn ang="0">
                  <a:pos x="982" y="690"/>
                </a:cxn>
                <a:cxn ang="0">
                  <a:pos x="940" y="510"/>
                </a:cxn>
                <a:cxn ang="0">
                  <a:pos x="861" y="402"/>
                </a:cxn>
                <a:cxn ang="0">
                  <a:pos x="720" y="251"/>
                </a:cxn>
                <a:cxn ang="0">
                  <a:pos x="586" y="118"/>
                </a:cxn>
                <a:cxn ang="0">
                  <a:pos x="526" y="60"/>
                </a:cxn>
                <a:cxn ang="0">
                  <a:pos x="2" y="0"/>
                </a:cxn>
              </a:cxnLst>
              <a:rect l="0" t="0" r="r" b="b"/>
              <a:pathLst>
                <a:path w="1115" h="1423">
                  <a:moveTo>
                    <a:pt x="2" y="0"/>
                  </a:moveTo>
                  <a:lnTo>
                    <a:pt x="0" y="67"/>
                  </a:lnTo>
                  <a:lnTo>
                    <a:pt x="42" y="226"/>
                  </a:lnTo>
                  <a:lnTo>
                    <a:pt x="196" y="420"/>
                  </a:lnTo>
                  <a:lnTo>
                    <a:pt x="531" y="590"/>
                  </a:lnTo>
                  <a:lnTo>
                    <a:pt x="598" y="621"/>
                  </a:lnTo>
                  <a:lnTo>
                    <a:pt x="654" y="668"/>
                  </a:lnTo>
                  <a:lnTo>
                    <a:pt x="698" y="729"/>
                  </a:lnTo>
                  <a:lnTo>
                    <a:pt x="726" y="799"/>
                  </a:lnTo>
                  <a:lnTo>
                    <a:pt x="797" y="1013"/>
                  </a:lnTo>
                  <a:lnTo>
                    <a:pt x="892" y="1214"/>
                  </a:lnTo>
                  <a:lnTo>
                    <a:pt x="975" y="1364"/>
                  </a:lnTo>
                  <a:lnTo>
                    <a:pt x="1010" y="1423"/>
                  </a:lnTo>
                  <a:lnTo>
                    <a:pt x="1115" y="1423"/>
                  </a:lnTo>
                  <a:lnTo>
                    <a:pt x="1093" y="1293"/>
                  </a:lnTo>
                  <a:lnTo>
                    <a:pt x="1041" y="1000"/>
                  </a:lnTo>
                  <a:lnTo>
                    <a:pt x="982" y="690"/>
                  </a:lnTo>
                  <a:lnTo>
                    <a:pt x="940" y="510"/>
                  </a:lnTo>
                  <a:lnTo>
                    <a:pt x="861" y="402"/>
                  </a:lnTo>
                  <a:lnTo>
                    <a:pt x="720" y="251"/>
                  </a:lnTo>
                  <a:lnTo>
                    <a:pt x="586" y="118"/>
                  </a:lnTo>
                  <a:lnTo>
                    <a:pt x="526" y="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43B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4397" y="9202"/>
              <a:ext cx="175" cy="9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60"/>
                </a:cxn>
                <a:cxn ang="0">
                  <a:pos x="175" y="95"/>
                </a:cxn>
                <a:cxn ang="0">
                  <a:pos x="175" y="40"/>
                </a:cxn>
                <a:cxn ang="0">
                  <a:pos x="40" y="0"/>
                </a:cxn>
              </a:cxnLst>
              <a:rect l="0" t="0" r="r" b="b"/>
              <a:pathLst>
                <a:path w="175" h="95">
                  <a:moveTo>
                    <a:pt x="40" y="0"/>
                  </a:moveTo>
                  <a:lnTo>
                    <a:pt x="0" y="60"/>
                  </a:lnTo>
                  <a:lnTo>
                    <a:pt x="175" y="95"/>
                  </a:lnTo>
                  <a:lnTo>
                    <a:pt x="175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2C1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10047" y="7610"/>
              <a:ext cx="729" cy="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4" y="179"/>
                </a:cxn>
                <a:cxn ang="0">
                  <a:pos x="729" y="214"/>
                </a:cxn>
                <a:cxn ang="0">
                  <a:pos x="649" y="59"/>
                </a:cxn>
                <a:cxn ang="0">
                  <a:pos x="0" y="0"/>
                </a:cxn>
              </a:cxnLst>
              <a:rect l="0" t="0" r="r" b="b"/>
              <a:pathLst>
                <a:path w="729" h="215">
                  <a:moveTo>
                    <a:pt x="0" y="0"/>
                  </a:moveTo>
                  <a:lnTo>
                    <a:pt x="564" y="179"/>
                  </a:lnTo>
                  <a:lnTo>
                    <a:pt x="729" y="214"/>
                  </a:lnTo>
                  <a:lnTo>
                    <a:pt x="64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D9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496" y="7775"/>
              <a:ext cx="280" cy="5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35"/>
                </a:cxn>
                <a:cxn ang="0">
                  <a:pos x="279" y="50"/>
                </a:cxn>
                <a:cxn ang="0">
                  <a:pos x="65" y="0"/>
                </a:cxn>
              </a:cxnLst>
              <a:rect l="0" t="0" r="r" b="b"/>
              <a:pathLst>
                <a:path w="280" h="50">
                  <a:moveTo>
                    <a:pt x="65" y="0"/>
                  </a:moveTo>
                  <a:lnTo>
                    <a:pt x="0" y="35"/>
                  </a:lnTo>
                  <a:lnTo>
                    <a:pt x="279" y="5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2C1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45" name="Picture 40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10047" y="7520"/>
              <a:ext cx="699" cy="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6" name="Picture 41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10047" y="7610"/>
              <a:ext cx="564" cy="3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7" name="AutoShape 42"/>
            <p:cNvSpPr>
              <a:spLocks/>
            </p:cNvSpPr>
            <p:nvPr/>
          </p:nvSpPr>
          <p:spPr bwMode="auto">
            <a:xfrm>
              <a:off x="10127" y="7915"/>
              <a:ext cx="733" cy="1558"/>
            </a:xfrm>
            <a:custGeom>
              <a:avLst/>
              <a:gdLst/>
              <a:ahLst/>
              <a:cxnLst>
                <a:cxn ang="0">
                  <a:pos x="29" y="429"/>
                </a:cxn>
                <a:cxn ang="0">
                  <a:pos x="4" y="554"/>
                </a:cxn>
                <a:cxn ang="0">
                  <a:pos x="25" y="527"/>
                </a:cxn>
                <a:cxn ang="0">
                  <a:pos x="59" y="434"/>
                </a:cxn>
                <a:cxn ang="0">
                  <a:pos x="129" y="679"/>
                </a:cxn>
                <a:cxn ang="0">
                  <a:pos x="49" y="609"/>
                </a:cxn>
                <a:cxn ang="0">
                  <a:pos x="73" y="671"/>
                </a:cxn>
                <a:cxn ang="0">
                  <a:pos x="154" y="724"/>
                </a:cxn>
                <a:cxn ang="0">
                  <a:pos x="183" y="371"/>
                </a:cxn>
                <a:cxn ang="0">
                  <a:pos x="104" y="400"/>
                </a:cxn>
                <a:cxn ang="0">
                  <a:pos x="239" y="414"/>
                </a:cxn>
                <a:cxn ang="0">
                  <a:pos x="329" y="1522"/>
                </a:cxn>
                <a:cxn ang="0">
                  <a:pos x="249" y="1532"/>
                </a:cxn>
                <a:cxn ang="0">
                  <a:pos x="270" y="1557"/>
                </a:cxn>
                <a:cxn ang="0">
                  <a:pos x="329" y="1522"/>
                </a:cxn>
                <a:cxn ang="0">
                  <a:pos x="292" y="734"/>
                </a:cxn>
                <a:cxn ang="0">
                  <a:pos x="209" y="739"/>
                </a:cxn>
                <a:cxn ang="0">
                  <a:pos x="359" y="759"/>
                </a:cxn>
                <a:cxn ang="0">
                  <a:pos x="361" y="484"/>
                </a:cxn>
                <a:cxn ang="0">
                  <a:pos x="294" y="444"/>
                </a:cxn>
                <a:cxn ang="0">
                  <a:pos x="384" y="559"/>
                </a:cxn>
                <a:cxn ang="0">
                  <a:pos x="504" y="1408"/>
                </a:cxn>
                <a:cxn ang="0">
                  <a:pos x="436" y="1451"/>
                </a:cxn>
                <a:cxn ang="0">
                  <a:pos x="384" y="1513"/>
                </a:cxn>
                <a:cxn ang="0">
                  <a:pos x="508" y="1418"/>
                </a:cxn>
                <a:cxn ang="0">
                  <a:pos x="536" y="676"/>
                </a:cxn>
                <a:cxn ang="0">
                  <a:pos x="449" y="614"/>
                </a:cxn>
                <a:cxn ang="0">
                  <a:pos x="424" y="624"/>
                </a:cxn>
                <a:cxn ang="0">
                  <a:pos x="444" y="719"/>
                </a:cxn>
                <a:cxn ang="0">
                  <a:pos x="450" y="743"/>
                </a:cxn>
                <a:cxn ang="0">
                  <a:pos x="489" y="749"/>
                </a:cxn>
                <a:cxn ang="0">
                  <a:pos x="508" y="724"/>
                </a:cxn>
                <a:cxn ang="0">
                  <a:pos x="568" y="684"/>
                </a:cxn>
                <a:cxn ang="0">
                  <a:pos x="543" y="804"/>
                </a:cxn>
                <a:cxn ang="0">
                  <a:pos x="533" y="846"/>
                </a:cxn>
                <a:cxn ang="0">
                  <a:pos x="583" y="948"/>
                </a:cxn>
                <a:cxn ang="0">
                  <a:pos x="561" y="23"/>
                </a:cxn>
                <a:cxn ang="0">
                  <a:pos x="508" y="15"/>
                </a:cxn>
                <a:cxn ang="0">
                  <a:pos x="573" y="70"/>
                </a:cxn>
                <a:cxn ang="0">
                  <a:pos x="598" y="1218"/>
                </a:cxn>
                <a:cxn ang="0">
                  <a:pos x="565" y="1253"/>
                </a:cxn>
                <a:cxn ang="0">
                  <a:pos x="534" y="1363"/>
                </a:cxn>
                <a:cxn ang="0">
                  <a:pos x="577" y="1292"/>
                </a:cxn>
                <a:cxn ang="0">
                  <a:pos x="612" y="1075"/>
                </a:cxn>
                <a:cxn ang="0">
                  <a:pos x="578" y="1008"/>
                </a:cxn>
                <a:cxn ang="0">
                  <a:pos x="583" y="1153"/>
                </a:cxn>
                <a:cxn ang="0">
                  <a:pos x="698" y="504"/>
                </a:cxn>
                <a:cxn ang="0">
                  <a:pos x="658" y="554"/>
                </a:cxn>
                <a:cxn ang="0">
                  <a:pos x="603" y="634"/>
                </a:cxn>
                <a:cxn ang="0">
                  <a:pos x="642" y="621"/>
                </a:cxn>
                <a:cxn ang="0">
                  <a:pos x="699" y="535"/>
                </a:cxn>
                <a:cxn ang="0">
                  <a:pos x="691" y="182"/>
                </a:cxn>
                <a:cxn ang="0">
                  <a:pos x="638" y="100"/>
                </a:cxn>
                <a:cxn ang="0">
                  <a:pos x="634" y="135"/>
                </a:cxn>
                <a:cxn ang="0">
                  <a:pos x="683" y="235"/>
                </a:cxn>
                <a:cxn ang="0">
                  <a:pos x="708" y="225"/>
                </a:cxn>
                <a:cxn ang="0">
                  <a:pos x="703" y="295"/>
                </a:cxn>
                <a:cxn ang="0">
                  <a:pos x="698" y="439"/>
                </a:cxn>
                <a:cxn ang="0">
                  <a:pos x="731" y="411"/>
                </a:cxn>
              </a:cxnLst>
              <a:rect l="0" t="0" r="r" b="b"/>
              <a:pathLst>
                <a:path w="733" h="1558">
                  <a:moveTo>
                    <a:pt x="59" y="424"/>
                  </a:moveTo>
                  <a:lnTo>
                    <a:pt x="54" y="419"/>
                  </a:lnTo>
                  <a:lnTo>
                    <a:pt x="49" y="414"/>
                  </a:lnTo>
                  <a:lnTo>
                    <a:pt x="39" y="414"/>
                  </a:lnTo>
                  <a:lnTo>
                    <a:pt x="34" y="419"/>
                  </a:lnTo>
                  <a:lnTo>
                    <a:pt x="29" y="429"/>
                  </a:lnTo>
                  <a:lnTo>
                    <a:pt x="19" y="439"/>
                  </a:lnTo>
                  <a:lnTo>
                    <a:pt x="14" y="449"/>
                  </a:lnTo>
                  <a:lnTo>
                    <a:pt x="5" y="476"/>
                  </a:lnTo>
                  <a:lnTo>
                    <a:pt x="0" y="502"/>
                  </a:lnTo>
                  <a:lnTo>
                    <a:pt x="0" y="528"/>
                  </a:lnTo>
                  <a:lnTo>
                    <a:pt x="4" y="554"/>
                  </a:lnTo>
                  <a:lnTo>
                    <a:pt x="4" y="564"/>
                  </a:lnTo>
                  <a:lnTo>
                    <a:pt x="9" y="569"/>
                  </a:lnTo>
                  <a:lnTo>
                    <a:pt x="19" y="564"/>
                  </a:lnTo>
                  <a:lnTo>
                    <a:pt x="29" y="564"/>
                  </a:lnTo>
                  <a:lnTo>
                    <a:pt x="29" y="549"/>
                  </a:lnTo>
                  <a:lnTo>
                    <a:pt x="25" y="527"/>
                  </a:lnTo>
                  <a:lnTo>
                    <a:pt x="25" y="505"/>
                  </a:lnTo>
                  <a:lnTo>
                    <a:pt x="30" y="484"/>
                  </a:lnTo>
                  <a:lnTo>
                    <a:pt x="39" y="464"/>
                  </a:lnTo>
                  <a:lnTo>
                    <a:pt x="39" y="454"/>
                  </a:lnTo>
                  <a:lnTo>
                    <a:pt x="49" y="444"/>
                  </a:lnTo>
                  <a:lnTo>
                    <a:pt x="59" y="434"/>
                  </a:lnTo>
                  <a:lnTo>
                    <a:pt x="59" y="424"/>
                  </a:lnTo>
                  <a:close/>
                  <a:moveTo>
                    <a:pt x="164" y="699"/>
                  </a:moveTo>
                  <a:lnTo>
                    <a:pt x="159" y="699"/>
                  </a:lnTo>
                  <a:lnTo>
                    <a:pt x="149" y="694"/>
                  </a:lnTo>
                  <a:lnTo>
                    <a:pt x="139" y="689"/>
                  </a:lnTo>
                  <a:lnTo>
                    <a:pt x="129" y="679"/>
                  </a:lnTo>
                  <a:lnTo>
                    <a:pt x="110" y="667"/>
                  </a:lnTo>
                  <a:lnTo>
                    <a:pt x="92" y="653"/>
                  </a:lnTo>
                  <a:lnTo>
                    <a:pt x="75" y="637"/>
                  </a:lnTo>
                  <a:lnTo>
                    <a:pt x="59" y="619"/>
                  </a:lnTo>
                  <a:lnTo>
                    <a:pt x="54" y="609"/>
                  </a:lnTo>
                  <a:lnTo>
                    <a:pt x="49" y="609"/>
                  </a:lnTo>
                  <a:lnTo>
                    <a:pt x="44" y="614"/>
                  </a:lnTo>
                  <a:lnTo>
                    <a:pt x="34" y="619"/>
                  </a:lnTo>
                  <a:lnTo>
                    <a:pt x="34" y="624"/>
                  </a:lnTo>
                  <a:lnTo>
                    <a:pt x="39" y="634"/>
                  </a:lnTo>
                  <a:lnTo>
                    <a:pt x="55" y="653"/>
                  </a:lnTo>
                  <a:lnTo>
                    <a:pt x="73" y="671"/>
                  </a:lnTo>
                  <a:lnTo>
                    <a:pt x="93" y="688"/>
                  </a:lnTo>
                  <a:lnTo>
                    <a:pt x="114" y="704"/>
                  </a:lnTo>
                  <a:lnTo>
                    <a:pt x="124" y="709"/>
                  </a:lnTo>
                  <a:lnTo>
                    <a:pt x="144" y="719"/>
                  </a:lnTo>
                  <a:lnTo>
                    <a:pt x="149" y="724"/>
                  </a:lnTo>
                  <a:lnTo>
                    <a:pt x="154" y="724"/>
                  </a:lnTo>
                  <a:lnTo>
                    <a:pt x="164" y="714"/>
                  </a:lnTo>
                  <a:lnTo>
                    <a:pt x="164" y="699"/>
                  </a:lnTo>
                  <a:close/>
                  <a:moveTo>
                    <a:pt x="259" y="394"/>
                  </a:moveTo>
                  <a:lnTo>
                    <a:pt x="249" y="389"/>
                  </a:lnTo>
                  <a:lnTo>
                    <a:pt x="217" y="377"/>
                  </a:lnTo>
                  <a:lnTo>
                    <a:pt x="183" y="371"/>
                  </a:lnTo>
                  <a:lnTo>
                    <a:pt x="146" y="372"/>
                  </a:lnTo>
                  <a:lnTo>
                    <a:pt x="109" y="379"/>
                  </a:lnTo>
                  <a:lnTo>
                    <a:pt x="104" y="379"/>
                  </a:lnTo>
                  <a:lnTo>
                    <a:pt x="99" y="384"/>
                  </a:lnTo>
                  <a:lnTo>
                    <a:pt x="104" y="394"/>
                  </a:lnTo>
                  <a:lnTo>
                    <a:pt x="104" y="400"/>
                  </a:lnTo>
                  <a:lnTo>
                    <a:pt x="109" y="404"/>
                  </a:lnTo>
                  <a:lnTo>
                    <a:pt x="119" y="404"/>
                  </a:lnTo>
                  <a:lnTo>
                    <a:pt x="150" y="400"/>
                  </a:lnTo>
                  <a:lnTo>
                    <a:pt x="181" y="400"/>
                  </a:lnTo>
                  <a:lnTo>
                    <a:pt x="211" y="405"/>
                  </a:lnTo>
                  <a:lnTo>
                    <a:pt x="239" y="414"/>
                  </a:lnTo>
                  <a:lnTo>
                    <a:pt x="254" y="414"/>
                  </a:lnTo>
                  <a:lnTo>
                    <a:pt x="254" y="409"/>
                  </a:lnTo>
                  <a:lnTo>
                    <a:pt x="259" y="409"/>
                  </a:lnTo>
                  <a:lnTo>
                    <a:pt x="259" y="400"/>
                  </a:lnTo>
                  <a:lnTo>
                    <a:pt x="259" y="394"/>
                  </a:lnTo>
                  <a:close/>
                  <a:moveTo>
                    <a:pt x="329" y="1522"/>
                  </a:moveTo>
                  <a:lnTo>
                    <a:pt x="319" y="1518"/>
                  </a:lnTo>
                  <a:lnTo>
                    <a:pt x="314" y="1518"/>
                  </a:lnTo>
                  <a:lnTo>
                    <a:pt x="299" y="1523"/>
                  </a:lnTo>
                  <a:lnTo>
                    <a:pt x="283" y="1527"/>
                  </a:lnTo>
                  <a:lnTo>
                    <a:pt x="267" y="1529"/>
                  </a:lnTo>
                  <a:lnTo>
                    <a:pt x="249" y="1532"/>
                  </a:lnTo>
                  <a:lnTo>
                    <a:pt x="244" y="1532"/>
                  </a:lnTo>
                  <a:lnTo>
                    <a:pt x="239" y="1537"/>
                  </a:lnTo>
                  <a:lnTo>
                    <a:pt x="239" y="1552"/>
                  </a:lnTo>
                  <a:lnTo>
                    <a:pt x="244" y="1558"/>
                  </a:lnTo>
                  <a:lnTo>
                    <a:pt x="254" y="1558"/>
                  </a:lnTo>
                  <a:lnTo>
                    <a:pt x="270" y="1557"/>
                  </a:lnTo>
                  <a:lnTo>
                    <a:pt x="286" y="1554"/>
                  </a:lnTo>
                  <a:lnTo>
                    <a:pt x="303" y="1549"/>
                  </a:lnTo>
                  <a:lnTo>
                    <a:pt x="319" y="1543"/>
                  </a:lnTo>
                  <a:lnTo>
                    <a:pt x="324" y="1543"/>
                  </a:lnTo>
                  <a:lnTo>
                    <a:pt x="329" y="1543"/>
                  </a:lnTo>
                  <a:lnTo>
                    <a:pt x="329" y="1522"/>
                  </a:lnTo>
                  <a:close/>
                  <a:moveTo>
                    <a:pt x="369" y="739"/>
                  </a:moveTo>
                  <a:lnTo>
                    <a:pt x="366" y="736"/>
                  </a:lnTo>
                  <a:lnTo>
                    <a:pt x="364" y="734"/>
                  </a:lnTo>
                  <a:lnTo>
                    <a:pt x="359" y="734"/>
                  </a:lnTo>
                  <a:lnTo>
                    <a:pt x="325" y="736"/>
                  </a:lnTo>
                  <a:lnTo>
                    <a:pt x="292" y="734"/>
                  </a:lnTo>
                  <a:lnTo>
                    <a:pt x="260" y="730"/>
                  </a:lnTo>
                  <a:lnTo>
                    <a:pt x="229" y="724"/>
                  </a:lnTo>
                  <a:lnTo>
                    <a:pt x="224" y="724"/>
                  </a:lnTo>
                  <a:lnTo>
                    <a:pt x="214" y="729"/>
                  </a:lnTo>
                  <a:lnTo>
                    <a:pt x="214" y="734"/>
                  </a:lnTo>
                  <a:lnTo>
                    <a:pt x="209" y="739"/>
                  </a:lnTo>
                  <a:lnTo>
                    <a:pt x="214" y="749"/>
                  </a:lnTo>
                  <a:lnTo>
                    <a:pt x="224" y="749"/>
                  </a:lnTo>
                  <a:lnTo>
                    <a:pt x="256" y="755"/>
                  </a:lnTo>
                  <a:lnTo>
                    <a:pt x="290" y="759"/>
                  </a:lnTo>
                  <a:lnTo>
                    <a:pt x="324" y="761"/>
                  </a:lnTo>
                  <a:lnTo>
                    <a:pt x="359" y="759"/>
                  </a:lnTo>
                  <a:lnTo>
                    <a:pt x="369" y="759"/>
                  </a:lnTo>
                  <a:lnTo>
                    <a:pt x="369" y="739"/>
                  </a:lnTo>
                  <a:close/>
                  <a:moveTo>
                    <a:pt x="409" y="549"/>
                  </a:moveTo>
                  <a:lnTo>
                    <a:pt x="404" y="544"/>
                  </a:lnTo>
                  <a:lnTo>
                    <a:pt x="382" y="512"/>
                  </a:lnTo>
                  <a:lnTo>
                    <a:pt x="361" y="484"/>
                  </a:lnTo>
                  <a:lnTo>
                    <a:pt x="340" y="460"/>
                  </a:lnTo>
                  <a:lnTo>
                    <a:pt x="319" y="439"/>
                  </a:lnTo>
                  <a:lnTo>
                    <a:pt x="314" y="434"/>
                  </a:lnTo>
                  <a:lnTo>
                    <a:pt x="304" y="434"/>
                  </a:lnTo>
                  <a:lnTo>
                    <a:pt x="299" y="439"/>
                  </a:lnTo>
                  <a:lnTo>
                    <a:pt x="294" y="444"/>
                  </a:lnTo>
                  <a:lnTo>
                    <a:pt x="294" y="454"/>
                  </a:lnTo>
                  <a:lnTo>
                    <a:pt x="304" y="459"/>
                  </a:lnTo>
                  <a:lnTo>
                    <a:pt x="323" y="479"/>
                  </a:lnTo>
                  <a:lnTo>
                    <a:pt x="342" y="502"/>
                  </a:lnTo>
                  <a:lnTo>
                    <a:pt x="362" y="528"/>
                  </a:lnTo>
                  <a:lnTo>
                    <a:pt x="384" y="559"/>
                  </a:lnTo>
                  <a:lnTo>
                    <a:pt x="389" y="564"/>
                  </a:lnTo>
                  <a:lnTo>
                    <a:pt x="404" y="564"/>
                  </a:lnTo>
                  <a:lnTo>
                    <a:pt x="409" y="559"/>
                  </a:lnTo>
                  <a:lnTo>
                    <a:pt x="409" y="549"/>
                  </a:lnTo>
                  <a:close/>
                  <a:moveTo>
                    <a:pt x="508" y="1418"/>
                  </a:moveTo>
                  <a:lnTo>
                    <a:pt x="504" y="1408"/>
                  </a:lnTo>
                  <a:lnTo>
                    <a:pt x="498" y="1403"/>
                  </a:lnTo>
                  <a:lnTo>
                    <a:pt x="494" y="1398"/>
                  </a:lnTo>
                  <a:lnTo>
                    <a:pt x="483" y="1398"/>
                  </a:lnTo>
                  <a:lnTo>
                    <a:pt x="483" y="1403"/>
                  </a:lnTo>
                  <a:lnTo>
                    <a:pt x="460" y="1428"/>
                  </a:lnTo>
                  <a:lnTo>
                    <a:pt x="436" y="1451"/>
                  </a:lnTo>
                  <a:lnTo>
                    <a:pt x="410" y="1471"/>
                  </a:lnTo>
                  <a:lnTo>
                    <a:pt x="384" y="1488"/>
                  </a:lnTo>
                  <a:lnTo>
                    <a:pt x="379" y="1492"/>
                  </a:lnTo>
                  <a:lnTo>
                    <a:pt x="374" y="1503"/>
                  </a:lnTo>
                  <a:lnTo>
                    <a:pt x="379" y="1507"/>
                  </a:lnTo>
                  <a:lnTo>
                    <a:pt x="384" y="1513"/>
                  </a:lnTo>
                  <a:lnTo>
                    <a:pt x="399" y="1513"/>
                  </a:lnTo>
                  <a:lnTo>
                    <a:pt x="425" y="1493"/>
                  </a:lnTo>
                  <a:lnTo>
                    <a:pt x="451" y="1471"/>
                  </a:lnTo>
                  <a:lnTo>
                    <a:pt x="477" y="1448"/>
                  </a:lnTo>
                  <a:lnTo>
                    <a:pt x="504" y="1423"/>
                  </a:lnTo>
                  <a:lnTo>
                    <a:pt x="508" y="1418"/>
                  </a:lnTo>
                  <a:close/>
                  <a:moveTo>
                    <a:pt x="573" y="679"/>
                  </a:moveTo>
                  <a:lnTo>
                    <a:pt x="568" y="669"/>
                  </a:lnTo>
                  <a:lnTo>
                    <a:pt x="563" y="664"/>
                  </a:lnTo>
                  <a:lnTo>
                    <a:pt x="553" y="664"/>
                  </a:lnTo>
                  <a:lnTo>
                    <a:pt x="548" y="669"/>
                  </a:lnTo>
                  <a:lnTo>
                    <a:pt x="536" y="676"/>
                  </a:lnTo>
                  <a:lnTo>
                    <a:pt x="523" y="684"/>
                  </a:lnTo>
                  <a:lnTo>
                    <a:pt x="508" y="691"/>
                  </a:lnTo>
                  <a:lnTo>
                    <a:pt x="494" y="699"/>
                  </a:lnTo>
                  <a:lnTo>
                    <a:pt x="482" y="677"/>
                  </a:lnTo>
                  <a:lnTo>
                    <a:pt x="460" y="636"/>
                  </a:lnTo>
                  <a:lnTo>
                    <a:pt x="449" y="614"/>
                  </a:lnTo>
                  <a:lnTo>
                    <a:pt x="444" y="604"/>
                  </a:lnTo>
                  <a:lnTo>
                    <a:pt x="434" y="604"/>
                  </a:lnTo>
                  <a:lnTo>
                    <a:pt x="429" y="609"/>
                  </a:lnTo>
                  <a:lnTo>
                    <a:pt x="424" y="609"/>
                  </a:lnTo>
                  <a:lnTo>
                    <a:pt x="419" y="619"/>
                  </a:lnTo>
                  <a:lnTo>
                    <a:pt x="424" y="624"/>
                  </a:lnTo>
                  <a:lnTo>
                    <a:pt x="438" y="646"/>
                  </a:lnTo>
                  <a:lnTo>
                    <a:pt x="450" y="668"/>
                  </a:lnTo>
                  <a:lnTo>
                    <a:pt x="460" y="689"/>
                  </a:lnTo>
                  <a:lnTo>
                    <a:pt x="468" y="709"/>
                  </a:lnTo>
                  <a:lnTo>
                    <a:pt x="459" y="714"/>
                  </a:lnTo>
                  <a:lnTo>
                    <a:pt x="444" y="719"/>
                  </a:lnTo>
                  <a:lnTo>
                    <a:pt x="434" y="719"/>
                  </a:lnTo>
                  <a:lnTo>
                    <a:pt x="424" y="724"/>
                  </a:lnTo>
                  <a:lnTo>
                    <a:pt x="424" y="744"/>
                  </a:lnTo>
                  <a:lnTo>
                    <a:pt x="434" y="749"/>
                  </a:lnTo>
                  <a:lnTo>
                    <a:pt x="439" y="744"/>
                  </a:lnTo>
                  <a:lnTo>
                    <a:pt x="450" y="743"/>
                  </a:lnTo>
                  <a:lnTo>
                    <a:pt x="461" y="741"/>
                  </a:lnTo>
                  <a:lnTo>
                    <a:pt x="472" y="737"/>
                  </a:lnTo>
                  <a:lnTo>
                    <a:pt x="483" y="734"/>
                  </a:lnTo>
                  <a:lnTo>
                    <a:pt x="483" y="739"/>
                  </a:lnTo>
                  <a:lnTo>
                    <a:pt x="489" y="744"/>
                  </a:lnTo>
                  <a:lnTo>
                    <a:pt x="489" y="749"/>
                  </a:lnTo>
                  <a:lnTo>
                    <a:pt x="504" y="749"/>
                  </a:lnTo>
                  <a:lnTo>
                    <a:pt x="513" y="744"/>
                  </a:lnTo>
                  <a:lnTo>
                    <a:pt x="513" y="739"/>
                  </a:lnTo>
                  <a:lnTo>
                    <a:pt x="511" y="734"/>
                  </a:lnTo>
                  <a:lnTo>
                    <a:pt x="508" y="729"/>
                  </a:lnTo>
                  <a:lnTo>
                    <a:pt x="508" y="724"/>
                  </a:lnTo>
                  <a:lnTo>
                    <a:pt x="523" y="716"/>
                  </a:lnTo>
                  <a:lnTo>
                    <a:pt x="536" y="708"/>
                  </a:lnTo>
                  <a:lnTo>
                    <a:pt x="549" y="699"/>
                  </a:lnTo>
                  <a:lnTo>
                    <a:pt x="550" y="699"/>
                  </a:lnTo>
                  <a:lnTo>
                    <a:pt x="563" y="689"/>
                  </a:lnTo>
                  <a:lnTo>
                    <a:pt x="568" y="684"/>
                  </a:lnTo>
                  <a:lnTo>
                    <a:pt x="573" y="679"/>
                  </a:lnTo>
                  <a:close/>
                  <a:moveTo>
                    <a:pt x="588" y="934"/>
                  </a:moveTo>
                  <a:lnTo>
                    <a:pt x="580" y="901"/>
                  </a:lnTo>
                  <a:lnTo>
                    <a:pt x="570" y="869"/>
                  </a:lnTo>
                  <a:lnTo>
                    <a:pt x="557" y="837"/>
                  </a:lnTo>
                  <a:lnTo>
                    <a:pt x="543" y="804"/>
                  </a:lnTo>
                  <a:lnTo>
                    <a:pt x="543" y="799"/>
                  </a:lnTo>
                  <a:lnTo>
                    <a:pt x="534" y="794"/>
                  </a:lnTo>
                  <a:lnTo>
                    <a:pt x="528" y="799"/>
                  </a:lnTo>
                  <a:lnTo>
                    <a:pt x="519" y="799"/>
                  </a:lnTo>
                  <a:lnTo>
                    <a:pt x="519" y="814"/>
                  </a:lnTo>
                  <a:lnTo>
                    <a:pt x="533" y="846"/>
                  </a:lnTo>
                  <a:lnTo>
                    <a:pt x="545" y="878"/>
                  </a:lnTo>
                  <a:lnTo>
                    <a:pt x="555" y="908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73" y="948"/>
                  </a:lnTo>
                  <a:lnTo>
                    <a:pt x="583" y="948"/>
                  </a:lnTo>
                  <a:lnTo>
                    <a:pt x="588" y="943"/>
                  </a:lnTo>
                  <a:lnTo>
                    <a:pt x="588" y="934"/>
                  </a:lnTo>
                  <a:close/>
                  <a:moveTo>
                    <a:pt x="593" y="50"/>
                  </a:moveTo>
                  <a:lnTo>
                    <a:pt x="588" y="45"/>
                  </a:lnTo>
                  <a:lnTo>
                    <a:pt x="574" y="34"/>
                  </a:lnTo>
                  <a:lnTo>
                    <a:pt x="561" y="23"/>
                  </a:lnTo>
                  <a:lnTo>
                    <a:pt x="548" y="13"/>
                  </a:lnTo>
                  <a:lnTo>
                    <a:pt x="534" y="5"/>
                  </a:lnTo>
                  <a:lnTo>
                    <a:pt x="523" y="0"/>
                  </a:lnTo>
                  <a:lnTo>
                    <a:pt x="519" y="5"/>
                  </a:lnTo>
                  <a:lnTo>
                    <a:pt x="513" y="10"/>
                  </a:lnTo>
                  <a:lnTo>
                    <a:pt x="508" y="15"/>
                  </a:lnTo>
                  <a:lnTo>
                    <a:pt x="513" y="25"/>
                  </a:lnTo>
                  <a:lnTo>
                    <a:pt x="519" y="25"/>
                  </a:lnTo>
                  <a:lnTo>
                    <a:pt x="545" y="45"/>
                  </a:lnTo>
                  <a:lnTo>
                    <a:pt x="557" y="54"/>
                  </a:lnTo>
                  <a:lnTo>
                    <a:pt x="568" y="65"/>
                  </a:lnTo>
                  <a:lnTo>
                    <a:pt x="573" y="70"/>
                  </a:lnTo>
                  <a:lnTo>
                    <a:pt x="578" y="70"/>
                  </a:lnTo>
                  <a:lnTo>
                    <a:pt x="583" y="65"/>
                  </a:lnTo>
                  <a:lnTo>
                    <a:pt x="588" y="65"/>
                  </a:lnTo>
                  <a:lnTo>
                    <a:pt x="593" y="60"/>
                  </a:lnTo>
                  <a:lnTo>
                    <a:pt x="593" y="50"/>
                  </a:lnTo>
                  <a:close/>
                  <a:moveTo>
                    <a:pt x="598" y="1218"/>
                  </a:moveTo>
                  <a:lnTo>
                    <a:pt x="593" y="1213"/>
                  </a:lnTo>
                  <a:lnTo>
                    <a:pt x="588" y="1213"/>
                  </a:lnTo>
                  <a:lnTo>
                    <a:pt x="583" y="1208"/>
                  </a:lnTo>
                  <a:lnTo>
                    <a:pt x="573" y="1213"/>
                  </a:lnTo>
                  <a:lnTo>
                    <a:pt x="573" y="1223"/>
                  </a:lnTo>
                  <a:lnTo>
                    <a:pt x="565" y="1253"/>
                  </a:lnTo>
                  <a:lnTo>
                    <a:pt x="554" y="1283"/>
                  </a:lnTo>
                  <a:lnTo>
                    <a:pt x="540" y="1313"/>
                  </a:lnTo>
                  <a:lnTo>
                    <a:pt x="523" y="1343"/>
                  </a:lnTo>
                  <a:lnTo>
                    <a:pt x="523" y="1358"/>
                  </a:lnTo>
                  <a:lnTo>
                    <a:pt x="528" y="1358"/>
                  </a:lnTo>
                  <a:lnTo>
                    <a:pt x="534" y="1363"/>
                  </a:lnTo>
                  <a:lnTo>
                    <a:pt x="538" y="1363"/>
                  </a:lnTo>
                  <a:lnTo>
                    <a:pt x="543" y="1358"/>
                  </a:lnTo>
                  <a:lnTo>
                    <a:pt x="548" y="1358"/>
                  </a:lnTo>
                  <a:lnTo>
                    <a:pt x="548" y="1353"/>
                  </a:lnTo>
                  <a:lnTo>
                    <a:pt x="563" y="1323"/>
                  </a:lnTo>
                  <a:lnTo>
                    <a:pt x="577" y="1292"/>
                  </a:lnTo>
                  <a:lnTo>
                    <a:pt x="589" y="1261"/>
                  </a:lnTo>
                  <a:lnTo>
                    <a:pt x="598" y="1228"/>
                  </a:lnTo>
                  <a:lnTo>
                    <a:pt x="598" y="1218"/>
                  </a:lnTo>
                  <a:close/>
                  <a:moveTo>
                    <a:pt x="613" y="1153"/>
                  </a:moveTo>
                  <a:lnTo>
                    <a:pt x="613" y="1107"/>
                  </a:lnTo>
                  <a:lnTo>
                    <a:pt x="612" y="1075"/>
                  </a:lnTo>
                  <a:lnTo>
                    <a:pt x="609" y="1042"/>
                  </a:lnTo>
                  <a:lnTo>
                    <a:pt x="603" y="1008"/>
                  </a:lnTo>
                  <a:lnTo>
                    <a:pt x="603" y="1003"/>
                  </a:lnTo>
                  <a:lnTo>
                    <a:pt x="598" y="998"/>
                  </a:lnTo>
                  <a:lnTo>
                    <a:pt x="583" y="998"/>
                  </a:lnTo>
                  <a:lnTo>
                    <a:pt x="578" y="1008"/>
                  </a:lnTo>
                  <a:lnTo>
                    <a:pt x="578" y="1013"/>
                  </a:lnTo>
                  <a:lnTo>
                    <a:pt x="582" y="1046"/>
                  </a:lnTo>
                  <a:lnTo>
                    <a:pt x="585" y="1078"/>
                  </a:lnTo>
                  <a:lnTo>
                    <a:pt x="585" y="1108"/>
                  </a:lnTo>
                  <a:lnTo>
                    <a:pt x="583" y="1138"/>
                  </a:lnTo>
                  <a:lnTo>
                    <a:pt x="583" y="1153"/>
                  </a:lnTo>
                  <a:lnTo>
                    <a:pt x="588" y="1158"/>
                  </a:lnTo>
                  <a:lnTo>
                    <a:pt x="603" y="1158"/>
                  </a:lnTo>
                  <a:lnTo>
                    <a:pt x="608" y="1153"/>
                  </a:lnTo>
                  <a:lnTo>
                    <a:pt x="613" y="1153"/>
                  </a:lnTo>
                  <a:close/>
                  <a:moveTo>
                    <a:pt x="703" y="509"/>
                  </a:moveTo>
                  <a:lnTo>
                    <a:pt x="698" y="504"/>
                  </a:lnTo>
                  <a:lnTo>
                    <a:pt x="683" y="504"/>
                  </a:lnTo>
                  <a:lnTo>
                    <a:pt x="678" y="514"/>
                  </a:lnTo>
                  <a:lnTo>
                    <a:pt x="674" y="525"/>
                  </a:lnTo>
                  <a:lnTo>
                    <a:pt x="668" y="536"/>
                  </a:lnTo>
                  <a:lnTo>
                    <a:pt x="663" y="546"/>
                  </a:lnTo>
                  <a:lnTo>
                    <a:pt x="658" y="554"/>
                  </a:lnTo>
                  <a:lnTo>
                    <a:pt x="647" y="572"/>
                  </a:lnTo>
                  <a:lnTo>
                    <a:pt x="635" y="588"/>
                  </a:lnTo>
                  <a:lnTo>
                    <a:pt x="622" y="604"/>
                  </a:lnTo>
                  <a:lnTo>
                    <a:pt x="608" y="619"/>
                  </a:lnTo>
                  <a:lnTo>
                    <a:pt x="603" y="624"/>
                  </a:lnTo>
                  <a:lnTo>
                    <a:pt x="603" y="634"/>
                  </a:lnTo>
                  <a:lnTo>
                    <a:pt x="608" y="639"/>
                  </a:lnTo>
                  <a:lnTo>
                    <a:pt x="613" y="639"/>
                  </a:lnTo>
                  <a:lnTo>
                    <a:pt x="618" y="644"/>
                  </a:lnTo>
                  <a:lnTo>
                    <a:pt x="623" y="639"/>
                  </a:lnTo>
                  <a:lnTo>
                    <a:pt x="628" y="639"/>
                  </a:lnTo>
                  <a:lnTo>
                    <a:pt x="642" y="621"/>
                  </a:lnTo>
                  <a:lnTo>
                    <a:pt x="655" y="604"/>
                  </a:lnTo>
                  <a:lnTo>
                    <a:pt x="667" y="587"/>
                  </a:lnTo>
                  <a:lnTo>
                    <a:pt x="678" y="569"/>
                  </a:lnTo>
                  <a:lnTo>
                    <a:pt x="686" y="558"/>
                  </a:lnTo>
                  <a:lnTo>
                    <a:pt x="693" y="547"/>
                  </a:lnTo>
                  <a:lnTo>
                    <a:pt x="699" y="535"/>
                  </a:lnTo>
                  <a:lnTo>
                    <a:pt x="703" y="524"/>
                  </a:lnTo>
                  <a:lnTo>
                    <a:pt x="703" y="509"/>
                  </a:lnTo>
                  <a:close/>
                  <a:moveTo>
                    <a:pt x="708" y="225"/>
                  </a:moveTo>
                  <a:lnTo>
                    <a:pt x="704" y="210"/>
                  </a:lnTo>
                  <a:lnTo>
                    <a:pt x="698" y="195"/>
                  </a:lnTo>
                  <a:lnTo>
                    <a:pt x="691" y="182"/>
                  </a:lnTo>
                  <a:lnTo>
                    <a:pt x="683" y="170"/>
                  </a:lnTo>
                  <a:lnTo>
                    <a:pt x="675" y="152"/>
                  </a:lnTo>
                  <a:lnTo>
                    <a:pt x="665" y="135"/>
                  </a:lnTo>
                  <a:lnTo>
                    <a:pt x="654" y="120"/>
                  </a:lnTo>
                  <a:lnTo>
                    <a:pt x="643" y="105"/>
                  </a:lnTo>
                  <a:lnTo>
                    <a:pt x="638" y="100"/>
                  </a:lnTo>
                  <a:lnTo>
                    <a:pt x="633" y="100"/>
                  </a:lnTo>
                  <a:lnTo>
                    <a:pt x="623" y="105"/>
                  </a:lnTo>
                  <a:lnTo>
                    <a:pt x="618" y="105"/>
                  </a:lnTo>
                  <a:lnTo>
                    <a:pt x="618" y="115"/>
                  </a:lnTo>
                  <a:lnTo>
                    <a:pt x="623" y="120"/>
                  </a:lnTo>
                  <a:lnTo>
                    <a:pt x="634" y="135"/>
                  </a:lnTo>
                  <a:lnTo>
                    <a:pt x="643" y="150"/>
                  </a:lnTo>
                  <a:lnTo>
                    <a:pt x="651" y="165"/>
                  </a:lnTo>
                  <a:lnTo>
                    <a:pt x="658" y="180"/>
                  </a:lnTo>
                  <a:lnTo>
                    <a:pt x="673" y="207"/>
                  </a:lnTo>
                  <a:lnTo>
                    <a:pt x="679" y="220"/>
                  </a:lnTo>
                  <a:lnTo>
                    <a:pt x="683" y="235"/>
                  </a:lnTo>
                  <a:lnTo>
                    <a:pt x="683" y="240"/>
                  </a:lnTo>
                  <a:lnTo>
                    <a:pt x="693" y="245"/>
                  </a:lnTo>
                  <a:lnTo>
                    <a:pt x="698" y="245"/>
                  </a:lnTo>
                  <a:lnTo>
                    <a:pt x="703" y="240"/>
                  </a:lnTo>
                  <a:lnTo>
                    <a:pt x="708" y="240"/>
                  </a:lnTo>
                  <a:lnTo>
                    <a:pt x="708" y="225"/>
                  </a:lnTo>
                  <a:close/>
                  <a:moveTo>
                    <a:pt x="732" y="376"/>
                  </a:moveTo>
                  <a:lnTo>
                    <a:pt x="731" y="341"/>
                  </a:lnTo>
                  <a:lnTo>
                    <a:pt x="728" y="305"/>
                  </a:lnTo>
                  <a:lnTo>
                    <a:pt x="728" y="300"/>
                  </a:lnTo>
                  <a:lnTo>
                    <a:pt x="718" y="295"/>
                  </a:lnTo>
                  <a:lnTo>
                    <a:pt x="703" y="295"/>
                  </a:lnTo>
                  <a:lnTo>
                    <a:pt x="698" y="305"/>
                  </a:lnTo>
                  <a:lnTo>
                    <a:pt x="703" y="309"/>
                  </a:lnTo>
                  <a:lnTo>
                    <a:pt x="706" y="342"/>
                  </a:lnTo>
                  <a:lnTo>
                    <a:pt x="706" y="374"/>
                  </a:lnTo>
                  <a:lnTo>
                    <a:pt x="704" y="406"/>
                  </a:lnTo>
                  <a:lnTo>
                    <a:pt x="698" y="439"/>
                  </a:lnTo>
                  <a:lnTo>
                    <a:pt x="698" y="444"/>
                  </a:lnTo>
                  <a:lnTo>
                    <a:pt x="703" y="454"/>
                  </a:lnTo>
                  <a:lnTo>
                    <a:pt x="718" y="454"/>
                  </a:lnTo>
                  <a:lnTo>
                    <a:pt x="723" y="449"/>
                  </a:lnTo>
                  <a:lnTo>
                    <a:pt x="728" y="444"/>
                  </a:lnTo>
                  <a:lnTo>
                    <a:pt x="731" y="411"/>
                  </a:lnTo>
                  <a:lnTo>
                    <a:pt x="732" y="376"/>
                  </a:lnTo>
                  <a:close/>
                </a:path>
              </a:pathLst>
            </a:custGeom>
            <a:solidFill>
              <a:srgbClr val="62C1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48" name="Picture 43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3788" y="7610"/>
              <a:ext cx="864" cy="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3788" y="7640"/>
              <a:ext cx="864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9"/>
                </a:cxn>
                <a:cxn ang="0">
                  <a:pos x="864" y="269"/>
                </a:cxn>
                <a:cxn ang="0">
                  <a:pos x="0" y="0"/>
                </a:cxn>
              </a:cxnLst>
              <a:rect l="0" t="0" r="r" b="b"/>
              <a:pathLst>
                <a:path w="864" h="270">
                  <a:moveTo>
                    <a:pt x="0" y="0"/>
                  </a:moveTo>
                  <a:lnTo>
                    <a:pt x="10" y="49"/>
                  </a:lnTo>
                  <a:lnTo>
                    <a:pt x="864" y="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D9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3773" y="7840"/>
              <a:ext cx="879" cy="1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0" y="130"/>
                </a:cxn>
                <a:cxn ang="0">
                  <a:pos x="879" y="7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879" h="130">
                  <a:moveTo>
                    <a:pt x="5" y="0"/>
                  </a:moveTo>
                  <a:lnTo>
                    <a:pt x="40" y="130"/>
                  </a:lnTo>
                  <a:lnTo>
                    <a:pt x="879" y="7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C1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51" name="Picture 46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3613" y="7660"/>
              <a:ext cx="1034" cy="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2" name="AutoShape 47"/>
            <p:cNvSpPr>
              <a:spLocks/>
            </p:cNvSpPr>
            <p:nvPr/>
          </p:nvSpPr>
          <p:spPr bwMode="auto">
            <a:xfrm>
              <a:off x="1652" y="7655"/>
              <a:ext cx="1847" cy="1832"/>
            </a:xfrm>
            <a:custGeom>
              <a:avLst/>
              <a:gdLst/>
              <a:ahLst/>
              <a:cxnLst>
                <a:cxn ang="0">
                  <a:pos x="140" y="1767"/>
                </a:cxn>
                <a:cxn ang="0">
                  <a:pos x="135" y="1763"/>
                </a:cxn>
                <a:cxn ang="0">
                  <a:pos x="125" y="1758"/>
                </a:cxn>
                <a:cxn ang="0">
                  <a:pos x="120" y="1763"/>
                </a:cxn>
                <a:cxn ang="0">
                  <a:pos x="100" y="1773"/>
                </a:cxn>
                <a:cxn ang="0">
                  <a:pos x="80" y="1782"/>
                </a:cxn>
                <a:cxn ang="0">
                  <a:pos x="40" y="1797"/>
                </a:cxn>
                <a:cxn ang="0">
                  <a:pos x="30" y="1803"/>
                </a:cxn>
                <a:cxn ang="0">
                  <a:pos x="20" y="1803"/>
                </a:cxn>
                <a:cxn ang="0">
                  <a:pos x="10" y="1807"/>
                </a:cxn>
                <a:cxn ang="0">
                  <a:pos x="0" y="1807"/>
                </a:cxn>
                <a:cxn ang="0">
                  <a:pos x="0" y="1827"/>
                </a:cxn>
                <a:cxn ang="0">
                  <a:pos x="5" y="1827"/>
                </a:cxn>
                <a:cxn ang="0">
                  <a:pos x="5" y="1832"/>
                </a:cxn>
                <a:cxn ang="0">
                  <a:pos x="15" y="1832"/>
                </a:cxn>
                <a:cxn ang="0">
                  <a:pos x="25" y="1827"/>
                </a:cxn>
                <a:cxn ang="0">
                  <a:pos x="35" y="1822"/>
                </a:cxn>
                <a:cxn ang="0">
                  <a:pos x="45" y="1822"/>
                </a:cxn>
                <a:cxn ang="0">
                  <a:pos x="67" y="1814"/>
                </a:cxn>
                <a:cxn ang="0">
                  <a:pos x="89" y="1804"/>
                </a:cxn>
                <a:cxn ang="0">
                  <a:pos x="110" y="1794"/>
                </a:cxn>
                <a:cxn ang="0">
                  <a:pos x="130" y="1782"/>
                </a:cxn>
                <a:cxn ang="0">
                  <a:pos x="140" y="1782"/>
                </a:cxn>
                <a:cxn ang="0">
                  <a:pos x="140" y="1767"/>
                </a:cxn>
                <a:cxn ang="0">
                  <a:pos x="1647" y="11"/>
                </a:cxn>
                <a:cxn ang="0">
                  <a:pos x="1642" y="5"/>
                </a:cxn>
                <a:cxn ang="0">
                  <a:pos x="1637" y="5"/>
                </a:cxn>
                <a:cxn ang="0">
                  <a:pos x="1604" y="3"/>
                </a:cxn>
                <a:cxn ang="0">
                  <a:pos x="1573" y="1"/>
                </a:cxn>
                <a:cxn ang="0">
                  <a:pos x="1543" y="0"/>
                </a:cxn>
                <a:cxn ang="0">
                  <a:pos x="1503" y="0"/>
                </a:cxn>
                <a:cxn ang="0">
                  <a:pos x="1498" y="5"/>
                </a:cxn>
                <a:cxn ang="0">
                  <a:pos x="1498" y="15"/>
                </a:cxn>
                <a:cxn ang="0">
                  <a:pos x="1503" y="20"/>
                </a:cxn>
                <a:cxn ang="0">
                  <a:pos x="1507" y="26"/>
                </a:cxn>
                <a:cxn ang="0">
                  <a:pos x="1542" y="26"/>
                </a:cxn>
                <a:cxn ang="0">
                  <a:pos x="1572" y="26"/>
                </a:cxn>
                <a:cxn ang="0">
                  <a:pos x="1602" y="28"/>
                </a:cxn>
                <a:cxn ang="0">
                  <a:pos x="1632" y="30"/>
                </a:cxn>
                <a:cxn ang="0">
                  <a:pos x="1642" y="30"/>
                </a:cxn>
                <a:cxn ang="0">
                  <a:pos x="1647" y="26"/>
                </a:cxn>
                <a:cxn ang="0">
                  <a:pos x="1647" y="11"/>
                </a:cxn>
                <a:cxn ang="0">
                  <a:pos x="1847" y="40"/>
                </a:cxn>
                <a:cxn ang="0">
                  <a:pos x="1842" y="35"/>
                </a:cxn>
                <a:cxn ang="0">
                  <a:pos x="1832" y="30"/>
                </a:cxn>
                <a:cxn ang="0">
                  <a:pos x="1801" y="26"/>
                </a:cxn>
                <a:cxn ang="0">
                  <a:pos x="1740" y="15"/>
                </a:cxn>
                <a:cxn ang="0">
                  <a:pos x="1712" y="11"/>
                </a:cxn>
                <a:cxn ang="0">
                  <a:pos x="1702" y="11"/>
                </a:cxn>
                <a:cxn ang="0">
                  <a:pos x="1697" y="15"/>
                </a:cxn>
                <a:cxn ang="0">
                  <a:pos x="1697" y="30"/>
                </a:cxn>
                <a:cxn ang="0">
                  <a:pos x="1702" y="35"/>
                </a:cxn>
                <a:cxn ang="0">
                  <a:pos x="1707" y="35"/>
                </a:cxn>
                <a:cxn ang="0">
                  <a:pos x="1737" y="40"/>
                </a:cxn>
                <a:cxn ang="0">
                  <a:pos x="1797" y="51"/>
                </a:cxn>
                <a:cxn ang="0">
                  <a:pos x="1827" y="55"/>
                </a:cxn>
                <a:cxn ang="0">
                  <a:pos x="1837" y="60"/>
                </a:cxn>
                <a:cxn ang="0">
                  <a:pos x="1842" y="55"/>
                </a:cxn>
                <a:cxn ang="0">
                  <a:pos x="1842" y="45"/>
                </a:cxn>
                <a:cxn ang="0">
                  <a:pos x="1847" y="40"/>
                </a:cxn>
              </a:cxnLst>
              <a:rect l="0" t="0" r="r" b="b"/>
              <a:pathLst>
                <a:path w="1847" h="1832">
                  <a:moveTo>
                    <a:pt x="140" y="1767"/>
                  </a:moveTo>
                  <a:lnTo>
                    <a:pt x="135" y="1763"/>
                  </a:lnTo>
                  <a:lnTo>
                    <a:pt x="125" y="1758"/>
                  </a:lnTo>
                  <a:lnTo>
                    <a:pt x="120" y="1763"/>
                  </a:lnTo>
                  <a:lnTo>
                    <a:pt x="100" y="1773"/>
                  </a:lnTo>
                  <a:lnTo>
                    <a:pt x="80" y="1782"/>
                  </a:lnTo>
                  <a:lnTo>
                    <a:pt x="40" y="1797"/>
                  </a:lnTo>
                  <a:lnTo>
                    <a:pt x="30" y="1803"/>
                  </a:lnTo>
                  <a:lnTo>
                    <a:pt x="20" y="1803"/>
                  </a:lnTo>
                  <a:lnTo>
                    <a:pt x="10" y="1807"/>
                  </a:lnTo>
                  <a:lnTo>
                    <a:pt x="0" y="1807"/>
                  </a:lnTo>
                  <a:lnTo>
                    <a:pt x="0" y="1827"/>
                  </a:lnTo>
                  <a:lnTo>
                    <a:pt x="5" y="1827"/>
                  </a:lnTo>
                  <a:lnTo>
                    <a:pt x="5" y="1832"/>
                  </a:lnTo>
                  <a:lnTo>
                    <a:pt x="15" y="1832"/>
                  </a:lnTo>
                  <a:lnTo>
                    <a:pt x="25" y="1827"/>
                  </a:lnTo>
                  <a:lnTo>
                    <a:pt x="35" y="1822"/>
                  </a:lnTo>
                  <a:lnTo>
                    <a:pt x="45" y="1822"/>
                  </a:lnTo>
                  <a:lnTo>
                    <a:pt x="67" y="1814"/>
                  </a:lnTo>
                  <a:lnTo>
                    <a:pt x="89" y="1804"/>
                  </a:lnTo>
                  <a:lnTo>
                    <a:pt x="110" y="1794"/>
                  </a:lnTo>
                  <a:lnTo>
                    <a:pt x="130" y="1782"/>
                  </a:lnTo>
                  <a:lnTo>
                    <a:pt x="140" y="1782"/>
                  </a:lnTo>
                  <a:lnTo>
                    <a:pt x="140" y="1767"/>
                  </a:lnTo>
                  <a:close/>
                  <a:moveTo>
                    <a:pt x="1647" y="11"/>
                  </a:moveTo>
                  <a:lnTo>
                    <a:pt x="1642" y="5"/>
                  </a:lnTo>
                  <a:lnTo>
                    <a:pt x="1637" y="5"/>
                  </a:lnTo>
                  <a:lnTo>
                    <a:pt x="1604" y="3"/>
                  </a:lnTo>
                  <a:lnTo>
                    <a:pt x="1573" y="1"/>
                  </a:lnTo>
                  <a:lnTo>
                    <a:pt x="1543" y="0"/>
                  </a:lnTo>
                  <a:lnTo>
                    <a:pt x="1503" y="0"/>
                  </a:lnTo>
                  <a:lnTo>
                    <a:pt x="1498" y="5"/>
                  </a:lnTo>
                  <a:lnTo>
                    <a:pt x="1498" y="15"/>
                  </a:lnTo>
                  <a:lnTo>
                    <a:pt x="1503" y="20"/>
                  </a:lnTo>
                  <a:lnTo>
                    <a:pt x="1507" y="26"/>
                  </a:lnTo>
                  <a:lnTo>
                    <a:pt x="1542" y="26"/>
                  </a:lnTo>
                  <a:lnTo>
                    <a:pt x="1572" y="26"/>
                  </a:lnTo>
                  <a:lnTo>
                    <a:pt x="1602" y="28"/>
                  </a:lnTo>
                  <a:lnTo>
                    <a:pt x="1632" y="30"/>
                  </a:lnTo>
                  <a:lnTo>
                    <a:pt x="1642" y="30"/>
                  </a:lnTo>
                  <a:lnTo>
                    <a:pt x="1647" y="26"/>
                  </a:lnTo>
                  <a:lnTo>
                    <a:pt x="1647" y="11"/>
                  </a:lnTo>
                  <a:close/>
                  <a:moveTo>
                    <a:pt x="1847" y="40"/>
                  </a:moveTo>
                  <a:lnTo>
                    <a:pt x="1842" y="35"/>
                  </a:lnTo>
                  <a:lnTo>
                    <a:pt x="1832" y="30"/>
                  </a:lnTo>
                  <a:lnTo>
                    <a:pt x="1801" y="26"/>
                  </a:lnTo>
                  <a:lnTo>
                    <a:pt x="1740" y="15"/>
                  </a:lnTo>
                  <a:lnTo>
                    <a:pt x="1712" y="11"/>
                  </a:lnTo>
                  <a:lnTo>
                    <a:pt x="1702" y="11"/>
                  </a:lnTo>
                  <a:lnTo>
                    <a:pt x="1697" y="15"/>
                  </a:lnTo>
                  <a:lnTo>
                    <a:pt x="1697" y="30"/>
                  </a:lnTo>
                  <a:lnTo>
                    <a:pt x="1702" y="35"/>
                  </a:lnTo>
                  <a:lnTo>
                    <a:pt x="1707" y="35"/>
                  </a:lnTo>
                  <a:lnTo>
                    <a:pt x="1737" y="40"/>
                  </a:lnTo>
                  <a:lnTo>
                    <a:pt x="1797" y="51"/>
                  </a:lnTo>
                  <a:lnTo>
                    <a:pt x="1827" y="55"/>
                  </a:lnTo>
                  <a:lnTo>
                    <a:pt x="1837" y="60"/>
                  </a:lnTo>
                  <a:lnTo>
                    <a:pt x="1842" y="55"/>
                  </a:lnTo>
                  <a:lnTo>
                    <a:pt x="1842" y="45"/>
                  </a:lnTo>
                  <a:lnTo>
                    <a:pt x="1847" y="40"/>
                  </a:lnTo>
                  <a:close/>
                </a:path>
              </a:pathLst>
            </a:custGeom>
            <a:solidFill>
              <a:srgbClr val="62C1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53" name="Picture 48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1826" y="9137"/>
              <a:ext cx="245" cy="2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4" name="AutoShape 49"/>
            <p:cNvSpPr>
              <a:spLocks/>
            </p:cNvSpPr>
            <p:nvPr/>
          </p:nvSpPr>
          <p:spPr bwMode="auto">
            <a:xfrm>
              <a:off x="1457" y="7655"/>
              <a:ext cx="1643" cy="1867"/>
            </a:xfrm>
            <a:custGeom>
              <a:avLst/>
              <a:gdLst/>
              <a:ahLst/>
              <a:cxnLst>
                <a:cxn ang="0">
                  <a:pos x="140" y="1822"/>
                </a:cxn>
                <a:cxn ang="0">
                  <a:pos x="5" y="1842"/>
                </a:cxn>
                <a:cxn ang="0">
                  <a:pos x="5" y="1867"/>
                </a:cxn>
                <a:cxn ang="0">
                  <a:pos x="107" y="1854"/>
                </a:cxn>
                <a:cxn ang="0">
                  <a:pos x="684" y="1313"/>
                </a:cxn>
                <a:cxn ang="0">
                  <a:pos x="659" y="1303"/>
                </a:cxn>
                <a:cxn ang="0">
                  <a:pos x="633" y="1401"/>
                </a:cxn>
                <a:cxn ang="0">
                  <a:pos x="624" y="1443"/>
                </a:cxn>
                <a:cxn ang="0">
                  <a:pos x="644" y="1438"/>
                </a:cxn>
                <a:cxn ang="0">
                  <a:pos x="684" y="1318"/>
                </a:cxn>
                <a:cxn ang="0">
                  <a:pos x="709" y="1109"/>
                </a:cxn>
                <a:cxn ang="0">
                  <a:pos x="690" y="1151"/>
                </a:cxn>
                <a:cxn ang="0">
                  <a:pos x="674" y="1248"/>
                </a:cxn>
                <a:cxn ang="0">
                  <a:pos x="699" y="1243"/>
                </a:cxn>
                <a:cxn ang="0">
                  <a:pos x="719" y="1119"/>
                </a:cxn>
                <a:cxn ang="0">
                  <a:pos x="724" y="909"/>
                </a:cxn>
                <a:cxn ang="0">
                  <a:pos x="708" y="1002"/>
                </a:cxn>
                <a:cxn ang="0">
                  <a:pos x="709" y="1059"/>
                </a:cxn>
                <a:cxn ang="0">
                  <a:pos x="744" y="924"/>
                </a:cxn>
                <a:cxn ang="0">
                  <a:pos x="764" y="714"/>
                </a:cxn>
                <a:cxn ang="0">
                  <a:pos x="740" y="780"/>
                </a:cxn>
                <a:cxn ang="0">
                  <a:pos x="734" y="859"/>
                </a:cxn>
                <a:cxn ang="0">
                  <a:pos x="765" y="785"/>
                </a:cxn>
                <a:cxn ang="0">
                  <a:pos x="854" y="540"/>
                </a:cxn>
                <a:cxn ang="0">
                  <a:pos x="814" y="564"/>
                </a:cxn>
                <a:cxn ang="0">
                  <a:pos x="774" y="654"/>
                </a:cxn>
                <a:cxn ang="0">
                  <a:pos x="799" y="664"/>
                </a:cxn>
                <a:cxn ang="0">
                  <a:pos x="835" y="576"/>
                </a:cxn>
                <a:cxn ang="0">
                  <a:pos x="954" y="365"/>
                </a:cxn>
                <a:cxn ang="0">
                  <a:pos x="924" y="388"/>
                </a:cxn>
                <a:cxn ang="0">
                  <a:pos x="864" y="470"/>
                </a:cxn>
                <a:cxn ang="0">
                  <a:pos x="884" y="485"/>
                </a:cxn>
                <a:cxn ang="0">
                  <a:pos x="959" y="385"/>
                </a:cxn>
                <a:cxn ang="0">
                  <a:pos x="1099" y="230"/>
                </a:cxn>
                <a:cxn ang="0">
                  <a:pos x="1034" y="268"/>
                </a:cxn>
                <a:cxn ang="0">
                  <a:pos x="984" y="325"/>
                </a:cxn>
                <a:cxn ang="0">
                  <a:pos x="1009" y="330"/>
                </a:cxn>
                <a:cxn ang="0">
                  <a:pos x="1099" y="245"/>
                </a:cxn>
                <a:cxn ang="0">
                  <a:pos x="1263" y="120"/>
                </a:cxn>
                <a:cxn ang="0">
                  <a:pos x="1219" y="130"/>
                </a:cxn>
                <a:cxn ang="0">
                  <a:pos x="1134" y="185"/>
                </a:cxn>
                <a:cxn ang="0">
                  <a:pos x="1148" y="205"/>
                </a:cxn>
                <a:cxn ang="0">
                  <a:pos x="1258" y="135"/>
                </a:cxn>
                <a:cxn ang="0">
                  <a:pos x="1448" y="45"/>
                </a:cxn>
                <a:cxn ang="0">
                  <a:pos x="1403" y="49"/>
                </a:cxn>
                <a:cxn ang="0">
                  <a:pos x="1308" y="85"/>
                </a:cxn>
                <a:cxn ang="0">
                  <a:pos x="1323" y="105"/>
                </a:cxn>
                <a:cxn ang="0">
                  <a:pos x="1448" y="60"/>
                </a:cxn>
                <a:cxn ang="0">
                  <a:pos x="1633" y="5"/>
                </a:cxn>
                <a:cxn ang="0">
                  <a:pos x="1508" y="20"/>
                </a:cxn>
                <a:cxn ang="0">
                  <a:pos x="1498" y="40"/>
                </a:cxn>
                <a:cxn ang="0">
                  <a:pos x="1588" y="30"/>
                </a:cxn>
                <a:cxn ang="0">
                  <a:pos x="1633" y="26"/>
                </a:cxn>
              </a:cxnLst>
              <a:rect l="0" t="0" r="r" b="b"/>
              <a:pathLst>
                <a:path w="1643" h="1867">
                  <a:moveTo>
                    <a:pt x="150" y="1842"/>
                  </a:moveTo>
                  <a:lnTo>
                    <a:pt x="145" y="1837"/>
                  </a:lnTo>
                  <a:lnTo>
                    <a:pt x="145" y="1827"/>
                  </a:lnTo>
                  <a:lnTo>
                    <a:pt x="140" y="1822"/>
                  </a:lnTo>
                  <a:lnTo>
                    <a:pt x="130" y="1827"/>
                  </a:lnTo>
                  <a:lnTo>
                    <a:pt x="74" y="1835"/>
                  </a:lnTo>
                  <a:lnTo>
                    <a:pt x="10" y="1842"/>
                  </a:lnTo>
                  <a:lnTo>
                    <a:pt x="5" y="1842"/>
                  </a:lnTo>
                  <a:lnTo>
                    <a:pt x="0" y="1847"/>
                  </a:lnTo>
                  <a:lnTo>
                    <a:pt x="0" y="1862"/>
                  </a:lnTo>
                  <a:lnTo>
                    <a:pt x="5" y="1862"/>
                  </a:lnTo>
                  <a:lnTo>
                    <a:pt x="5" y="1867"/>
                  </a:lnTo>
                  <a:lnTo>
                    <a:pt x="10" y="1867"/>
                  </a:lnTo>
                  <a:lnTo>
                    <a:pt x="44" y="1864"/>
                  </a:lnTo>
                  <a:lnTo>
                    <a:pt x="77" y="1859"/>
                  </a:lnTo>
                  <a:lnTo>
                    <a:pt x="107" y="1854"/>
                  </a:lnTo>
                  <a:lnTo>
                    <a:pt x="135" y="1847"/>
                  </a:lnTo>
                  <a:lnTo>
                    <a:pt x="145" y="1847"/>
                  </a:lnTo>
                  <a:lnTo>
                    <a:pt x="150" y="1842"/>
                  </a:lnTo>
                  <a:close/>
                  <a:moveTo>
                    <a:pt x="684" y="1313"/>
                  </a:moveTo>
                  <a:lnTo>
                    <a:pt x="679" y="1303"/>
                  </a:lnTo>
                  <a:lnTo>
                    <a:pt x="674" y="1303"/>
                  </a:lnTo>
                  <a:lnTo>
                    <a:pt x="669" y="1298"/>
                  </a:lnTo>
                  <a:lnTo>
                    <a:pt x="659" y="1303"/>
                  </a:lnTo>
                  <a:lnTo>
                    <a:pt x="659" y="1313"/>
                  </a:lnTo>
                  <a:lnTo>
                    <a:pt x="651" y="1343"/>
                  </a:lnTo>
                  <a:lnTo>
                    <a:pt x="642" y="1373"/>
                  </a:lnTo>
                  <a:lnTo>
                    <a:pt x="633" y="1401"/>
                  </a:lnTo>
                  <a:lnTo>
                    <a:pt x="624" y="1428"/>
                  </a:lnTo>
                  <a:lnTo>
                    <a:pt x="619" y="1433"/>
                  </a:lnTo>
                  <a:lnTo>
                    <a:pt x="619" y="1438"/>
                  </a:lnTo>
                  <a:lnTo>
                    <a:pt x="624" y="1443"/>
                  </a:lnTo>
                  <a:lnTo>
                    <a:pt x="629" y="1443"/>
                  </a:lnTo>
                  <a:lnTo>
                    <a:pt x="634" y="1448"/>
                  </a:lnTo>
                  <a:lnTo>
                    <a:pt x="644" y="1443"/>
                  </a:lnTo>
                  <a:lnTo>
                    <a:pt x="644" y="1438"/>
                  </a:lnTo>
                  <a:lnTo>
                    <a:pt x="656" y="1409"/>
                  </a:lnTo>
                  <a:lnTo>
                    <a:pt x="666" y="1380"/>
                  </a:lnTo>
                  <a:lnTo>
                    <a:pt x="676" y="1350"/>
                  </a:lnTo>
                  <a:lnTo>
                    <a:pt x="684" y="1318"/>
                  </a:lnTo>
                  <a:lnTo>
                    <a:pt x="684" y="1313"/>
                  </a:lnTo>
                  <a:close/>
                  <a:moveTo>
                    <a:pt x="719" y="1114"/>
                  </a:moveTo>
                  <a:lnTo>
                    <a:pt x="714" y="1109"/>
                  </a:lnTo>
                  <a:lnTo>
                    <a:pt x="709" y="1109"/>
                  </a:lnTo>
                  <a:lnTo>
                    <a:pt x="699" y="1104"/>
                  </a:lnTo>
                  <a:lnTo>
                    <a:pt x="694" y="1109"/>
                  </a:lnTo>
                  <a:lnTo>
                    <a:pt x="694" y="1119"/>
                  </a:lnTo>
                  <a:lnTo>
                    <a:pt x="690" y="1151"/>
                  </a:lnTo>
                  <a:lnTo>
                    <a:pt x="686" y="1182"/>
                  </a:lnTo>
                  <a:lnTo>
                    <a:pt x="681" y="1211"/>
                  </a:lnTo>
                  <a:lnTo>
                    <a:pt x="674" y="1238"/>
                  </a:lnTo>
                  <a:lnTo>
                    <a:pt x="674" y="1248"/>
                  </a:lnTo>
                  <a:lnTo>
                    <a:pt x="679" y="1253"/>
                  </a:lnTo>
                  <a:lnTo>
                    <a:pt x="694" y="1253"/>
                  </a:lnTo>
                  <a:lnTo>
                    <a:pt x="699" y="1248"/>
                  </a:lnTo>
                  <a:lnTo>
                    <a:pt x="699" y="1243"/>
                  </a:lnTo>
                  <a:lnTo>
                    <a:pt x="704" y="1216"/>
                  </a:lnTo>
                  <a:lnTo>
                    <a:pt x="709" y="1187"/>
                  </a:lnTo>
                  <a:lnTo>
                    <a:pt x="715" y="1154"/>
                  </a:lnTo>
                  <a:lnTo>
                    <a:pt x="719" y="1119"/>
                  </a:lnTo>
                  <a:lnTo>
                    <a:pt x="719" y="1114"/>
                  </a:lnTo>
                  <a:close/>
                  <a:moveTo>
                    <a:pt x="744" y="919"/>
                  </a:moveTo>
                  <a:lnTo>
                    <a:pt x="739" y="909"/>
                  </a:lnTo>
                  <a:lnTo>
                    <a:pt x="724" y="909"/>
                  </a:lnTo>
                  <a:lnTo>
                    <a:pt x="719" y="914"/>
                  </a:lnTo>
                  <a:lnTo>
                    <a:pt x="719" y="919"/>
                  </a:lnTo>
                  <a:lnTo>
                    <a:pt x="715" y="946"/>
                  </a:lnTo>
                  <a:lnTo>
                    <a:pt x="708" y="1002"/>
                  </a:lnTo>
                  <a:lnTo>
                    <a:pt x="704" y="1029"/>
                  </a:lnTo>
                  <a:lnTo>
                    <a:pt x="704" y="1054"/>
                  </a:lnTo>
                  <a:lnTo>
                    <a:pt x="709" y="1054"/>
                  </a:lnTo>
                  <a:lnTo>
                    <a:pt x="709" y="1059"/>
                  </a:lnTo>
                  <a:lnTo>
                    <a:pt x="719" y="1059"/>
                  </a:lnTo>
                  <a:lnTo>
                    <a:pt x="729" y="1054"/>
                  </a:lnTo>
                  <a:lnTo>
                    <a:pt x="729" y="1029"/>
                  </a:lnTo>
                  <a:lnTo>
                    <a:pt x="744" y="924"/>
                  </a:lnTo>
                  <a:lnTo>
                    <a:pt x="744" y="919"/>
                  </a:lnTo>
                  <a:close/>
                  <a:moveTo>
                    <a:pt x="779" y="724"/>
                  </a:moveTo>
                  <a:lnTo>
                    <a:pt x="774" y="714"/>
                  </a:lnTo>
                  <a:lnTo>
                    <a:pt x="764" y="714"/>
                  </a:lnTo>
                  <a:lnTo>
                    <a:pt x="754" y="719"/>
                  </a:lnTo>
                  <a:lnTo>
                    <a:pt x="754" y="724"/>
                  </a:lnTo>
                  <a:lnTo>
                    <a:pt x="747" y="751"/>
                  </a:lnTo>
                  <a:lnTo>
                    <a:pt x="740" y="780"/>
                  </a:lnTo>
                  <a:lnTo>
                    <a:pt x="734" y="811"/>
                  </a:lnTo>
                  <a:lnTo>
                    <a:pt x="729" y="844"/>
                  </a:lnTo>
                  <a:lnTo>
                    <a:pt x="729" y="854"/>
                  </a:lnTo>
                  <a:lnTo>
                    <a:pt x="734" y="859"/>
                  </a:lnTo>
                  <a:lnTo>
                    <a:pt x="754" y="859"/>
                  </a:lnTo>
                  <a:lnTo>
                    <a:pt x="754" y="849"/>
                  </a:lnTo>
                  <a:lnTo>
                    <a:pt x="759" y="816"/>
                  </a:lnTo>
                  <a:lnTo>
                    <a:pt x="765" y="785"/>
                  </a:lnTo>
                  <a:lnTo>
                    <a:pt x="772" y="756"/>
                  </a:lnTo>
                  <a:lnTo>
                    <a:pt x="779" y="729"/>
                  </a:lnTo>
                  <a:lnTo>
                    <a:pt x="779" y="724"/>
                  </a:lnTo>
                  <a:close/>
                  <a:moveTo>
                    <a:pt x="854" y="540"/>
                  </a:moveTo>
                  <a:lnTo>
                    <a:pt x="844" y="530"/>
                  </a:lnTo>
                  <a:lnTo>
                    <a:pt x="829" y="530"/>
                  </a:lnTo>
                  <a:lnTo>
                    <a:pt x="829" y="535"/>
                  </a:lnTo>
                  <a:lnTo>
                    <a:pt x="814" y="564"/>
                  </a:lnTo>
                  <a:lnTo>
                    <a:pt x="800" y="594"/>
                  </a:lnTo>
                  <a:lnTo>
                    <a:pt x="788" y="622"/>
                  </a:lnTo>
                  <a:lnTo>
                    <a:pt x="779" y="649"/>
                  </a:lnTo>
                  <a:lnTo>
                    <a:pt x="774" y="654"/>
                  </a:lnTo>
                  <a:lnTo>
                    <a:pt x="779" y="664"/>
                  </a:lnTo>
                  <a:lnTo>
                    <a:pt x="784" y="669"/>
                  </a:lnTo>
                  <a:lnTo>
                    <a:pt x="789" y="669"/>
                  </a:lnTo>
                  <a:lnTo>
                    <a:pt x="799" y="664"/>
                  </a:lnTo>
                  <a:lnTo>
                    <a:pt x="799" y="659"/>
                  </a:lnTo>
                  <a:lnTo>
                    <a:pt x="810" y="630"/>
                  </a:lnTo>
                  <a:lnTo>
                    <a:pt x="822" y="603"/>
                  </a:lnTo>
                  <a:lnTo>
                    <a:pt x="835" y="576"/>
                  </a:lnTo>
                  <a:lnTo>
                    <a:pt x="849" y="550"/>
                  </a:lnTo>
                  <a:lnTo>
                    <a:pt x="854" y="540"/>
                  </a:lnTo>
                  <a:close/>
                  <a:moveTo>
                    <a:pt x="964" y="370"/>
                  </a:moveTo>
                  <a:lnTo>
                    <a:pt x="954" y="365"/>
                  </a:lnTo>
                  <a:lnTo>
                    <a:pt x="949" y="360"/>
                  </a:lnTo>
                  <a:lnTo>
                    <a:pt x="939" y="370"/>
                  </a:lnTo>
                  <a:lnTo>
                    <a:pt x="931" y="378"/>
                  </a:lnTo>
                  <a:lnTo>
                    <a:pt x="924" y="388"/>
                  </a:lnTo>
                  <a:lnTo>
                    <a:pt x="916" y="399"/>
                  </a:lnTo>
                  <a:lnTo>
                    <a:pt x="909" y="410"/>
                  </a:lnTo>
                  <a:lnTo>
                    <a:pt x="875" y="455"/>
                  </a:lnTo>
                  <a:lnTo>
                    <a:pt x="864" y="470"/>
                  </a:lnTo>
                  <a:lnTo>
                    <a:pt x="864" y="485"/>
                  </a:lnTo>
                  <a:lnTo>
                    <a:pt x="869" y="490"/>
                  </a:lnTo>
                  <a:lnTo>
                    <a:pt x="884" y="490"/>
                  </a:lnTo>
                  <a:lnTo>
                    <a:pt x="884" y="485"/>
                  </a:lnTo>
                  <a:lnTo>
                    <a:pt x="929" y="425"/>
                  </a:lnTo>
                  <a:lnTo>
                    <a:pt x="936" y="414"/>
                  </a:lnTo>
                  <a:lnTo>
                    <a:pt x="951" y="395"/>
                  </a:lnTo>
                  <a:lnTo>
                    <a:pt x="959" y="385"/>
                  </a:lnTo>
                  <a:lnTo>
                    <a:pt x="964" y="380"/>
                  </a:lnTo>
                  <a:lnTo>
                    <a:pt x="964" y="370"/>
                  </a:lnTo>
                  <a:close/>
                  <a:moveTo>
                    <a:pt x="1104" y="235"/>
                  </a:moveTo>
                  <a:lnTo>
                    <a:pt x="1099" y="230"/>
                  </a:lnTo>
                  <a:lnTo>
                    <a:pt x="1093" y="225"/>
                  </a:lnTo>
                  <a:lnTo>
                    <a:pt x="1079" y="225"/>
                  </a:lnTo>
                  <a:lnTo>
                    <a:pt x="1056" y="247"/>
                  </a:lnTo>
                  <a:lnTo>
                    <a:pt x="1034" y="268"/>
                  </a:lnTo>
                  <a:lnTo>
                    <a:pt x="1011" y="290"/>
                  </a:lnTo>
                  <a:lnTo>
                    <a:pt x="989" y="315"/>
                  </a:lnTo>
                  <a:lnTo>
                    <a:pt x="984" y="320"/>
                  </a:lnTo>
                  <a:lnTo>
                    <a:pt x="984" y="325"/>
                  </a:lnTo>
                  <a:lnTo>
                    <a:pt x="989" y="330"/>
                  </a:lnTo>
                  <a:lnTo>
                    <a:pt x="994" y="335"/>
                  </a:lnTo>
                  <a:lnTo>
                    <a:pt x="1004" y="335"/>
                  </a:lnTo>
                  <a:lnTo>
                    <a:pt x="1009" y="330"/>
                  </a:lnTo>
                  <a:lnTo>
                    <a:pt x="1028" y="308"/>
                  </a:lnTo>
                  <a:lnTo>
                    <a:pt x="1050" y="286"/>
                  </a:lnTo>
                  <a:lnTo>
                    <a:pt x="1073" y="265"/>
                  </a:lnTo>
                  <a:lnTo>
                    <a:pt x="1099" y="245"/>
                  </a:lnTo>
                  <a:lnTo>
                    <a:pt x="1104" y="240"/>
                  </a:lnTo>
                  <a:lnTo>
                    <a:pt x="1104" y="235"/>
                  </a:lnTo>
                  <a:close/>
                  <a:moveTo>
                    <a:pt x="1268" y="125"/>
                  </a:moveTo>
                  <a:lnTo>
                    <a:pt x="1263" y="120"/>
                  </a:lnTo>
                  <a:lnTo>
                    <a:pt x="1263" y="115"/>
                  </a:lnTo>
                  <a:lnTo>
                    <a:pt x="1253" y="110"/>
                  </a:lnTo>
                  <a:lnTo>
                    <a:pt x="1248" y="115"/>
                  </a:lnTo>
                  <a:lnTo>
                    <a:pt x="1219" y="130"/>
                  </a:lnTo>
                  <a:lnTo>
                    <a:pt x="1192" y="146"/>
                  </a:lnTo>
                  <a:lnTo>
                    <a:pt x="1165" y="162"/>
                  </a:lnTo>
                  <a:lnTo>
                    <a:pt x="1138" y="180"/>
                  </a:lnTo>
                  <a:lnTo>
                    <a:pt x="1134" y="185"/>
                  </a:lnTo>
                  <a:lnTo>
                    <a:pt x="1134" y="195"/>
                  </a:lnTo>
                  <a:lnTo>
                    <a:pt x="1138" y="200"/>
                  </a:lnTo>
                  <a:lnTo>
                    <a:pt x="1144" y="205"/>
                  </a:lnTo>
                  <a:lnTo>
                    <a:pt x="1148" y="205"/>
                  </a:lnTo>
                  <a:lnTo>
                    <a:pt x="1153" y="200"/>
                  </a:lnTo>
                  <a:lnTo>
                    <a:pt x="1180" y="184"/>
                  </a:lnTo>
                  <a:lnTo>
                    <a:pt x="1232" y="151"/>
                  </a:lnTo>
                  <a:lnTo>
                    <a:pt x="1258" y="135"/>
                  </a:lnTo>
                  <a:lnTo>
                    <a:pt x="1263" y="135"/>
                  </a:lnTo>
                  <a:lnTo>
                    <a:pt x="1268" y="125"/>
                  </a:lnTo>
                  <a:close/>
                  <a:moveTo>
                    <a:pt x="1453" y="55"/>
                  </a:moveTo>
                  <a:lnTo>
                    <a:pt x="1448" y="45"/>
                  </a:lnTo>
                  <a:lnTo>
                    <a:pt x="1448" y="40"/>
                  </a:lnTo>
                  <a:lnTo>
                    <a:pt x="1438" y="35"/>
                  </a:lnTo>
                  <a:lnTo>
                    <a:pt x="1433" y="40"/>
                  </a:lnTo>
                  <a:lnTo>
                    <a:pt x="1403" y="49"/>
                  </a:lnTo>
                  <a:lnTo>
                    <a:pt x="1373" y="59"/>
                  </a:lnTo>
                  <a:lnTo>
                    <a:pt x="1343" y="69"/>
                  </a:lnTo>
                  <a:lnTo>
                    <a:pt x="1313" y="80"/>
                  </a:lnTo>
                  <a:lnTo>
                    <a:pt x="1308" y="85"/>
                  </a:lnTo>
                  <a:lnTo>
                    <a:pt x="1308" y="100"/>
                  </a:lnTo>
                  <a:lnTo>
                    <a:pt x="1313" y="100"/>
                  </a:lnTo>
                  <a:lnTo>
                    <a:pt x="1313" y="105"/>
                  </a:lnTo>
                  <a:lnTo>
                    <a:pt x="1323" y="105"/>
                  </a:lnTo>
                  <a:lnTo>
                    <a:pt x="1382" y="83"/>
                  </a:lnTo>
                  <a:lnTo>
                    <a:pt x="1411" y="72"/>
                  </a:lnTo>
                  <a:lnTo>
                    <a:pt x="1438" y="60"/>
                  </a:lnTo>
                  <a:lnTo>
                    <a:pt x="1448" y="60"/>
                  </a:lnTo>
                  <a:lnTo>
                    <a:pt x="1453" y="55"/>
                  </a:lnTo>
                  <a:close/>
                  <a:moveTo>
                    <a:pt x="1643" y="5"/>
                  </a:moveTo>
                  <a:lnTo>
                    <a:pt x="1638" y="0"/>
                  </a:lnTo>
                  <a:lnTo>
                    <a:pt x="1633" y="5"/>
                  </a:lnTo>
                  <a:lnTo>
                    <a:pt x="1588" y="5"/>
                  </a:lnTo>
                  <a:lnTo>
                    <a:pt x="1566" y="9"/>
                  </a:lnTo>
                  <a:lnTo>
                    <a:pt x="1546" y="13"/>
                  </a:lnTo>
                  <a:lnTo>
                    <a:pt x="1508" y="20"/>
                  </a:lnTo>
                  <a:lnTo>
                    <a:pt x="1498" y="20"/>
                  </a:lnTo>
                  <a:lnTo>
                    <a:pt x="1493" y="30"/>
                  </a:lnTo>
                  <a:lnTo>
                    <a:pt x="1498" y="35"/>
                  </a:lnTo>
                  <a:lnTo>
                    <a:pt x="1498" y="40"/>
                  </a:lnTo>
                  <a:lnTo>
                    <a:pt x="1503" y="40"/>
                  </a:lnTo>
                  <a:lnTo>
                    <a:pt x="1503" y="45"/>
                  </a:lnTo>
                  <a:lnTo>
                    <a:pt x="1513" y="45"/>
                  </a:lnTo>
                  <a:lnTo>
                    <a:pt x="1588" y="30"/>
                  </a:lnTo>
                  <a:lnTo>
                    <a:pt x="1599" y="30"/>
                  </a:lnTo>
                  <a:lnTo>
                    <a:pt x="1610" y="30"/>
                  </a:lnTo>
                  <a:lnTo>
                    <a:pt x="1621" y="28"/>
                  </a:lnTo>
                  <a:lnTo>
                    <a:pt x="1633" y="26"/>
                  </a:lnTo>
                  <a:lnTo>
                    <a:pt x="1638" y="26"/>
                  </a:lnTo>
                  <a:lnTo>
                    <a:pt x="1643" y="20"/>
                  </a:lnTo>
                  <a:lnTo>
                    <a:pt x="1643" y="5"/>
                  </a:lnTo>
                  <a:close/>
                </a:path>
              </a:pathLst>
            </a:custGeom>
            <a:solidFill>
              <a:srgbClr val="62C1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AutoShape 50"/>
            <p:cNvSpPr>
              <a:spLocks/>
            </p:cNvSpPr>
            <p:nvPr/>
          </p:nvSpPr>
          <p:spPr bwMode="auto">
            <a:xfrm>
              <a:off x="3069" y="12732"/>
              <a:ext cx="3035" cy="2287"/>
            </a:xfrm>
            <a:custGeom>
              <a:avLst/>
              <a:gdLst/>
              <a:ahLst/>
              <a:cxnLst>
                <a:cxn ang="0">
                  <a:pos x="50" y="2236"/>
                </a:cxn>
                <a:cxn ang="0">
                  <a:pos x="10" y="2286"/>
                </a:cxn>
                <a:cxn ang="0">
                  <a:pos x="239" y="2111"/>
                </a:cxn>
                <a:cxn ang="0">
                  <a:pos x="154" y="2156"/>
                </a:cxn>
                <a:cxn ang="0">
                  <a:pos x="239" y="2111"/>
                </a:cxn>
                <a:cxn ang="0">
                  <a:pos x="379" y="1992"/>
                </a:cxn>
                <a:cxn ang="0">
                  <a:pos x="314" y="2057"/>
                </a:cxn>
                <a:cxn ang="0">
                  <a:pos x="534" y="1892"/>
                </a:cxn>
                <a:cxn ang="0">
                  <a:pos x="449" y="1937"/>
                </a:cxn>
                <a:cxn ang="0">
                  <a:pos x="534" y="1892"/>
                </a:cxn>
                <a:cxn ang="0">
                  <a:pos x="674" y="1772"/>
                </a:cxn>
                <a:cxn ang="0">
                  <a:pos x="609" y="1837"/>
                </a:cxn>
                <a:cxn ang="0">
                  <a:pos x="828" y="1672"/>
                </a:cxn>
                <a:cxn ang="0">
                  <a:pos x="743" y="1717"/>
                </a:cxn>
                <a:cxn ang="0">
                  <a:pos x="828" y="1672"/>
                </a:cxn>
                <a:cxn ang="0">
                  <a:pos x="968" y="1547"/>
                </a:cxn>
                <a:cxn ang="0">
                  <a:pos x="903" y="1617"/>
                </a:cxn>
                <a:cxn ang="0">
                  <a:pos x="1123" y="1453"/>
                </a:cxn>
                <a:cxn ang="0">
                  <a:pos x="1038" y="1493"/>
                </a:cxn>
                <a:cxn ang="0">
                  <a:pos x="1123" y="1453"/>
                </a:cxn>
                <a:cxn ang="0">
                  <a:pos x="1262" y="1328"/>
                </a:cxn>
                <a:cxn ang="0">
                  <a:pos x="1198" y="1398"/>
                </a:cxn>
                <a:cxn ang="0">
                  <a:pos x="1417" y="1228"/>
                </a:cxn>
                <a:cxn ang="0">
                  <a:pos x="1332" y="1273"/>
                </a:cxn>
                <a:cxn ang="0">
                  <a:pos x="1417" y="1228"/>
                </a:cxn>
                <a:cxn ang="0">
                  <a:pos x="1552" y="1108"/>
                </a:cxn>
                <a:cxn ang="0">
                  <a:pos x="1492" y="1173"/>
                </a:cxn>
                <a:cxn ang="0">
                  <a:pos x="1712" y="1008"/>
                </a:cxn>
                <a:cxn ang="0">
                  <a:pos x="1627" y="1053"/>
                </a:cxn>
                <a:cxn ang="0">
                  <a:pos x="1712" y="1008"/>
                </a:cxn>
                <a:cxn ang="0">
                  <a:pos x="1846" y="883"/>
                </a:cxn>
                <a:cxn ang="0">
                  <a:pos x="1786" y="953"/>
                </a:cxn>
                <a:cxn ang="0">
                  <a:pos x="2006" y="789"/>
                </a:cxn>
                <a:cxn ang="0">
                  <a:pos x="1921" y="829"/>
                </a:cxn>
                <a:cxn ang="0">
                  <a:pos x="2006" y="789"/>
                </a:cxn>
                <a:cxn ang="0">
                  <a:pos x="2141" y="664"/>
                </a:cxn>
                <a:cxn ang="0">
                  <a:pos x="2076" y="734"/>
                </a:cxn>
                <a:cxn ang="0">
                  <a:pos x="2301" y="564"/>
                </a:cxn>
                <a:cxn ang="0">
                  <a:pos x="2216" y="609"/>
                </a:cxn>
                <a:cxn ang="0">
                  <a:pos x="2301" y="564"/>
                </a:cxn>
                <a:cxn ang="0">
                  <a:pos x="2435" y="444"/>
                </a:cxn>
                <a:cxn ang="0">
                  <a:pos x="2371" y="509"/>
                </a:cxn>
                <a:cxn ang="0">
                  <a:pos x="2595" y="344"/>
                </a:cxn>
                <a:cxn ang="0">
                  <a:pos x="2510" y="389"/>
                </a:cxn>
                <a:cxn ang="0">
                  <a:pos x="2595" y="344"/>
                </a:cxn>
                <a:cxn ang="0">
                  <a:pos x="2730" y="225"/>
                </a:cxn>
                <a:cxn ang="0">
                  <a:pos x="2665" y="289"/>
                </a:cxn>
                <a:cxn ang="0">
                  <a:pos x="2890" y="125"/>
                </a:cxn>
                <a:cxn ang="0">
                  <a:pos x="2805" y="170"/>
                </a:cxn>
                <a:cxn ang="0">
                  <a:pos x="2890" y="125"/>
                </a:cxn>
                <a:cxn ang="0">
                  <a:pos x="3024" y="0"/>
                </a:cxn>
                <a:cxn ang="0">
                  <a:pos x="2959" y="70"/>
                </a:cxn>
              </a:cxnLst>
              <a:rect l="0" t="0" r="r" b="b"/>
              <a:pathLst>
                <a:path w="3035" h="2287">
                  <a:moveTo>
                    <a:pt x="60" y="2246"/>
                  </a:moveTo>
                  <a:lnTo>
                    <a:pt x="50" y="2236"/>
                  </a:lnTo>
                  <a:lnTo>
                    <a:pt x="0" y="2276"/>
                  </a:lnTo>
                  <a:lnTo>
                    <a:pt x="10" y="2286"/>
                  </a:lnTo>
                  <a:lnTo>
                    <a:pt x="60" y="2246"/>
                  </a:lnTo>
                  <a:close/>
                  <a:moveTo>
                    <a:pt x="239" y="2111"/>
                  </a:moveTo>
                  <a:lnTo>
                    <a:pt x="229" y="2102"/>
                  </a:lnTo>
                  <a:lnTo>
                    <a:pt x="154" y="2156"/>
                  </a:lnTo>
                  <a:lnTo>
                    <a:pt x="164" y="2166"/>
                  </a:lnTo>
                  <a:lnTo>
                    <a:pt x="239" y="2111"/>
                  </a:lnTo>
                  <a:close/>
                  <a:moveTo>
                    <a:pt x="384" y="2002"/>
                  </a:moveTo>
                  <a:lnTo>
                    <a:pt x="379" y="1992"/>
                  </a:lnTo>
                  <a:lnTo>
                    <a:pt x="304" y="2047"/>
                  </a:lnTo>
                  <a:lnTo>
                    <a:pt x="314" y="2057"/>
                  </a:lnTo>
                  <a:lnTo>
                    <a:pt x="384" y="2002"/>
                  </a:lnTo>
                  <a:close/>
                  <a:moveTo>
                    <a:pt x="534" y="1892"/>
                  </a:moveTo>
                  <a:lnTo>
                    <a:pt x="524" y="1882"/>
                  </a:lnTo>
                  <a:lnTo>
                    <a:pt x="449" y="1937"/>
                  </a:lnTo>
                  <a:lnTo>
                    <a:pt x="459" y="1947"/>
                  </a:lnTo>
                  <a:lnTo>
                    <a:pt x="534" y="1892"/>
                  </a:lnTo>
                  <a:close/>
                  <a:moveTo>
                    <a:pt x="679" y="1782"/>
                  </a:moveTo>
                  <a:lnTo>
                    <a:pt x="674" y="1772"/>
                  </a:lnTo>
                  <a:lnTo>
                    <a:pt x="599" y="1827"/>
                  </a:lnTo>
                  <a:lnTo>
                    <a:pt x="609" y="1837"/>
                  </a:lnTo>
                  <a:lnTo>
                    <a:pt x="679" y="1782"/>
                  </a:lnTo>
                  <a:close/>
                  <a:moveTo>
                    <a:pt x="828" y="1672"/>
                  </a:moveTo>
                  <a:lnTo>
                    <a:pt x="818" y="1657"/>
                  </a:lnTo>
                  <a:lnTo>
                    <a:pt x="743" y="1717"/>
                  </a:lnTo>
                  <a:lnTo>
                    <a:pt x="753" y="1727"/>
                  </a:lnTo>
                  <a:lnTo>
                    <a:pt x="828" y="1672"/>
                  </a:lnTo>
                  <a:close/>
                  <a:moveTo>
                    <a:pt x="973" y="1562"/>
                  </a:moveTo>
                  <a:lnTo>
                    <a:pt x="968" y="1547"/>
                  </a:lnTo>
                  <a:lnTo>
                    <a:pt x="893" y="1602"/>
                  </a:lnTo>
                  <a:lnTo>
                    <a:pt x="903" y="1617"/>
                  </a:lnTo>
                  <a:lnTo>
                    <a:pt x="973" y="1562"/>
                  </a:lnTo>
                  <a:close/>
                  <a:moveTo>
                    <a:pt x="1123" y="1453"/>
                  </a:moveTo>
                  <a:lnTo>
                    <a:pt x="1113" y="1438"/>
                  </a:lnTo>
                  <a:lnTo>
                    <a:pt x="1038" y="1493"/>
                  </a:lnTo>
                  <a:lnTo>
                    <a:pt x="1048" y="1508"/>
                  </a:lnTo>
                  <a:lnTo>
                    <a:pt x="1123" y="1453"/>
                  </a:lnTo>
                  <a:close/>
                  <a:moveTo>
                    <a:pt x="1267" y="1338"/>
                  </a:moveTo>
                  <a:lnTo>
                    <a:pt x="1262" y="1328"/>
                  </a:lnTo>
                  <a:lnTo>
                    <a:pt x="1188" y="1383"/>
                  </a:lnTo>
                  <a:lnTo>
                    <a:pt x="1198" y="1398"/>
                  </a:lnTo>
                  <a:lnTo>
                    <a:pt x="1267" y="1338"/>
                  </a:lnTo>
                  <a:close/>
                  <a:moveTo>
                    <a:pt x="1417" y="1228"/>
                  </a:moveTo>
                  <a:lnTo>
                    <a:pt x="1407" y="1218"/>
                  </a:lnTo>
                  <a:lnTo>
                    <a:pt x="1332" y="1273"/>
                  </a:lnTo>
                  <a:lnTo>
                    <a:pt x="1342" y="1283"/>
                  </a:lnTo>
                  <a:lnTo>
                    <a:pt x="1417" y="1228"/>
                  </a:lnTo>
                  <a:close/>
                  <a:moveTo>
                    <a:pt x="1562" y="1118"/>
                  </a:moveTo>
                  <a:lnTo>
                    <a:pt x="1552" y="1108"/>
                  </a:lnTo>
                  <a:lnTo>
                    <a:pt x="1482" y="1163"/>
                  </a:lnTo>
                  <a:lnTo>
                    <a:pt x="1492" y="1173"/>
                  </a:lnTo>
                  <a:lnTo>
                    <a:pt x="1562" y="1118"/>
                  </a:lnTo>
                  <a:close/>
                  <a:moveTo>
                    <a:pt x="1712" y="1008"/>
                  </a:moveTo>
                  <a:lnTo>
                    <a:pt x="1702" y="998"/>
                  </a:lnTo>
                  <a:lnTo>
                    <a:pt x="1627" y="1053"/>
                  </a:lnTo>
                  <a:lnTo>
                    <a:pt x="1637" y="1063"/>
                  </a:lnTo>
                  <a:lnTo>
                    <a:pt x="1712" y="1008"/>
                  </a:lnTo>
                  <a:close/>
                  <a:moveTo>
                    <a:pt x="1856" y="898"/>
                  </a:moveTo>
                  <a:lnTo>
                    <a:pt x="1846" y="883"/>
                  </a:lnTo>
                  <a:lnTo>
                    <a:pt x="1777" y="943"/>
                  </a:lnTo>
                  <a:lnTo>
                    <a:pt x="1786" y="953"/>
                  </a:lnTo>
                  <a:lnTo>
                    <a:pt x="1856" y="898"/>
                  </a:lnTo>
                  <a:close/>
                  <a:moveTo>
                    <a:pt x="2006" y="789"/>
                  </a:moveTo>
                  <a:lnTo>
                    <a:pt x="1996" y="774"/>
                  </a:lnTo>
                  <a:lnTo>
                    <a:pt x="1921" y="829"/>
                  </a:lnTo>
                  <a:lnTo>
                    <a:pt x="1931" y="844"/>
                  </a:lnTo>
                  <a:lnTo>
                    <a:pt x="2006" y="789"/>
                  </a:lnTo>
                  <a:close/>
                  <a:moveTo>
                    <a:pt x="2151" y="679"/>
                  </a:moveTo>
                  <a:lnTo>
                    <a:pt x="2141" y="664"/>
                  </a:lnTo>
                  <a:lnTo>
                    <a:pt x="2071" y="719"/>
                  </a:lnTo>
                  <a:lnTo>
                    <a:pt x="2076" y="734"/>
                  </a:lnTo>
                  <a:lnTo>
                    <a:pt x="2151" y="679"/>
                  </a:lnTo>
                  <a:close/>
                  <a:moveTo>
                    <a:pt x="2301" y="564"/>
                  </a:moveTo>
                  <a:lnTo>
                    <a:pt x="2291" y="554"/>
                  </a:lnTo>
                  <a:lnTo>
                    <a:pt x="2216" y="609"/>
                  </a:lnTo>
                  <a:lnTo>
                    <a:pt x="2226" y="624"/>
                  </a:lnTo>
                  <a:lnTo>
                    <a:pt x="2301" y="564"/>
                  </a:lnTo>
                  <a:close/>
                  <a:moveTo>
                    <a:pt x="2445" y="454"/>
                  </a:moveTo>
                  <a:lnTo>
                    <a:pt x="2435" y="444"/>
                  </a:lnTo>
                  <a:lnTo>
                    <a:pt x="2365" y="499"/>
                  </a:lnTo>
                  <a:lnTo>
                    <a:pt x="2371" y="509"/>
                  </a:lnTo>
                  <a:lnTo>
                    <a:pt x="2445" y="454"/>
                  </a:lnTo>
                  <a:close/>
                  <a:moveTo>
                    <a:pt x="2595" y="344"/>
                  </a:moveTo>
                  <a:lnTo>
                    <a:pt x="2585" y="334"/>
                  </a:lnTo>
                  <a:lnTo>
                    <a:pt x="2510" y="389"/>
                  </a:lnTo>
                  <a:lnTo>
                    <a:pt x="2520" y="399"/>
                  </a:lnTo>
                  <a:lnTo>
                    <a:pt x="2595" y="344"/>
                  </a:lnTo>
                  <a:close/>
                  <a:moveTo>
                    <a:pt x="2740" y="235"/>
                  </a:moveTo>
                  <a:lnTo>
                    <a:pt x="2730" y="225"/>
                  </a:lnTo>
                  <a:lnTo>
                    <a:pt x="2660" y="280"/>
                  </a:lnTo>
                  <a:lnTo>
                    <a:pt x="2665" y="289"/>
                  </a:lnTo>
                  <a:lnTo>
                    <a:pt x="2740" y="235"/>
                  </a:lnTo>
                  <a:close/>
                  <a:moveTo>
                    <a:pt x="2890" y="125"/>
                  </a:moveTo>
                  <a:lnTo>
                    <a:pt x="2880" y="115"/>
                  </a:lnTo>
                  <a:lnTo>
                    <a:pt x="2805" y="170"/>
                  </a:lnTo>
                  <a:lnTo>
                    <a:pt x="2815" y="180"/>
                  </a:lnTo>
                  <a:lnTo>
                    <a:pt x="2890" y="125"/>
                  </a:lnTo>
                  <a:close/>
                  <a:moveTo>
                    <a:pt x="3034" y="15"/>
                  </a:moveTo>
                  <a:lnTo>
                    <a:pt x="3024" y="0"/>
                  </a:lnTo>
                  <a:lnTo>
                    <a:pt x="2955" y="55"/>
                  </a:lnTo>
                  <a:lnTo>
                    <a:pt x="2959" y="70"/>
                  </a:lnTo>
                  <a:lnTo>
                    <a:pt x="3034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56" name="Picture 51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6099" y="12502"/>
              <a:ext cx="260" cy="2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7" name="Picture 52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4961" y="15317"/>
              <a:ext cx="160" cy="2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5096" y="14379"/>
              <a:ext cx="754" cy="999"/>
            </a:xfrm>
            <a:custGeom>
              <a:avLst/>
              <a:gdLst/>
              <a:ahLst/>
              <a:cxnLst>
                <a:cxn ang="0">
                  <a:pos x="499" y="0"/>
                </a:cxn>
                <a:cxn ang="0">
                  <a:pos x="442" y="106"/>
                </a:cxn>
                <a:cxn ang="0">
                  <a:pos x="424" y="185"/>
                </a:cxn>
                <a:cxn ang="0">
                  <a:pos x="423" y="249"/>
                </a:cxn>
                <a:cxn ang="0">
                  <a:pos x="429" y="325"/>
                </a:cxn>
                <a:cxn ang="0">
                  <a:pos x="438" y="406"/>
                </a:cxn>
                <a:cxn ang="0">
                  <a:pos x="444" y="485"/>
                </a:cxn>
                <a:cxn ang="0">
                  <a:pos x="440" y="546"/>
                </a:cxn>
                <a:cxn ang="0">
                  <a:pos x="384" y="652"/>
                </a:cxn>
                <a:cxn ang="0">
                  <a:pos x="335" y="694"/>
                </a:cxn>
                <a:cxn ang="0">
                  <a:pos x="0" y="939"/>
                </a:cxn>
                <a:cxn ang="0">
                  <a:pos x="25" y="999"/>
                </a:cxn>
                <a:cxn ang="0">
                  <a:pos x="99" y="984"/>
                </a:cxn>
                <a:cxn ang="0">
                  <a:pos x="270" y="938"/>
                </a:cxn>
                <a:cxn ang="0">
                  <a:pos x="463" y="853"/>
                </a:cxn>
                <a:cxn ang="0">
                  <a:pos x="604" y="724"/>
                </a:cxn>
                <a:cxn ang="0">
                  <a:pos x="678" y="533"/>
                </a:cxn>
                <a:cxn ang="0">
                  <a:pos x="724" y="313"/>
                </a:cxn>
                <a:cxn ang="0">
                  <a:pos x="747" y="131"/>
                </a:cxn>
                <a:cxn ang="0">
                  <a:pos x="754" y="55"/>
                </a:cxn>
                <a:cxn ang="0">
                  <a:pos x="499" y="0"/>
                </a:cxn>
              </a:cxnLst>
              <a:rect l="0" t="0" r="r" b="b"/>
              <a:pathLst>
                <a:path w="754" h="999">
                  <a:moveTo>
                    <a:pt x="499" y="0"/>
                  </a:moveTo>
                  <a:lnTo>
                    <a:pt x="442" y="106"/>
                  </a:lnTo>
                  <a:lnTo>
                    <a:pt x="424" y="185"/>
                  </a:lnTo>
                  <a:lnTo>
                    <a:pt x="423" y="249"/>
                  </a:lnTo>
                  <a:lnTo>
                    <a:pt x="429" y="325"/>
                  </a:lnTo>
                  <a:lnTo>
                    <a:pt x="438" y="406"/>
                  </a:lnTo>
                  <a:lnTo>
                    <a:pt x="444" y="485"/>
                  </a:lnTo>
                  <a:lnTo>
                    <a:pt x="440" y="546"/>
                  </a:lnTo>
                  <a:lnTo>
                    <a:pt x="384" y="652"/>
                  </a:lnTo>
                  <a:lnTo>
                    <a:pt x="335" y="694"/>
                  </a:lnTo>
                  <a:lnTo>
                    <a:pt x="0" y="939"/>
                  </a:lnTo>
                  <a:lnTo>
                    <a:pt x="25" y="999"/>
                  </a:lnTo>
                  <a:lnTo>
                    <a:pt x="99" y="984"/>
                  </a:lnTo>
                  <a:lnTo>
                    <a:pt x="270" y="938"/>
                  </a:lnTo>
                  <a:lnTo>
                    <a:pt x="463" y="853"/>
                  </a:lnTo>
                  <a:lnTo>
                    <a:pt x="604" y="724"/>
                  </a:lnTo>
                  <a:lnTo>
                    <a:pt x="678" y="533"/>
                  </a:lnTo>
                  <a:lnTo>
                    <a:pt x="724" y="313"/>
                  </a:lnTo>
                  <a:lnTo>
                    <a:pt x="747" y="131"/>
                  </a:lnTo>
                  <a:lnTo>
                    <a:pt x="754" y="55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202B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9" name="AutoShape 54"/>
            <p:cNvSpPr>
              <a:spLocks/>
            </p:cNvSpPr>
            <p:nvPr/>
          </p:nvSpPr>
          <p:spPr bwMode="auto">
            <a:xfrm>
              <a:off x="5043" y="12762"/>
              <a:ext cx="1366" cy="1869"/>
            </a:xfrm>
            <a:custGeom>
              <a:avLst/>
              <a:gdLst/>
              <a:ahLst/>
              <a:cxnLst>
                <a:cxn ang="0">
                  <a:pos x="287" y="1363"/>
                </a:cxn>
                <a:cxn ang="0">
                  <a:pos x="101" y="1749"/>
                </a:cxn>
                <a:cxn ang="0">
                  <a:pos x="40" y="1766"/>
                </a:cxn>
                <a:cxn ang="0">
                  <a:pos x="4" y="1796"/>
                </a:cxn>
                <a:cxn ang="0">
                  <a:pos x="0" y="1833"/>
                </a:cxn>
                <a:cxn ang="0">
                  <a:pos x="6" y="1862"/>
                </a:cxn>
                <a:cxn ang="0">
                  <a:pos x="27" y="1869"/>
                </a:cxn>
                <a:cxn ang="0">
                  <a:pos x="53" y="1850"/>
                </a:cxn>
                <a:cxn ang="0">
                  <a:pos x="84" y="1830"/>
                </a:cxn>
                <a:cxn ang="0">
                  <a:pos x="125" y="1816"/>
                </a:cxn>
                <a:cxn ang="0">
                  <a:pos x="150" y="1792"/>
                </a:cxn>
                <a:cxn ang="0">
                  <a:pos x="402" y="1398"/>
                </a:cxn>
                <a:cxn ang="0">
                  <a:pos x="1344" y="467"/>
                </a:cxn>
                <a:cxn ang="0">
                  <a:pos x="1251" y="190"/>
                </a:cxn>
                <a:cxn ang="0">
                  <a:pos x="1220" y="60"/>
                </a:cxn>
                <a:cxn ang="0">
                  <a:pos x="1215" y="50"/>
                </a:cxn>
                <a:cxn ang="0">
                  <a:pos x="1200" y="32"/>
                </a:cxn>
                <a:cxn ang="0">
                  <a:pos x="1145" y="2"/>
                </a:cxn>
                <a:cxn ang="0">
                  <a:pos x="1080" y="13"/>
                </a:cxn>
                <a:cxn ang="0">
                  <a:pos x="1040" y="30"/>
                </a:cxn>
                <a:cxn ang="0">
                  <a:pos x="1103" y="29"/>
                </a:cxn>
                <a:cxn ang="0">
                  <a:pos x="1140" y="35"/>
                </a:cxn>
                <a:cxn ang="0">
                  <a:pos x="1161" y="60"/>
                </a:cxn>
                <a:cxn ang="0">
                  <a:pos x="1155" y="75"/>
                </a:cxn>
                <a:cxn ang="0">
                  <a:pos x="1141" y="76"/>
                </a:cxn>
                <a:cxn ang="0">
                  <a:pos x="1105" y="70"/>
                </a:cxn>
                <a:cxn ang="0">
                  <a:pos x="1078" y="75"/>
                </a:cxn>
                <a:cxn ang="0">
                  <a:pos x="1070" y="85"/>
                </a:cxn>
                <a:cxn ang="0">
                  <a:pos x="1245" y="514"/>
                </a:cxn>
                <a:cxn ang="0">
                  <a:pos x="1290" y="644"/>
                </a:cxn>
                <a:cxn ang="0">
                  <a:pos x="1327" y="611"/>
                </a:cxn>
                <a:cxn ang="0">
                  <a:pos x="1365" y="549"/>
                </a:cxn>
              </a:cxnLst>
              <a:rect l="0" t="0" r="r" b="b"/>
              <a:pathLst>
                <a:path w="1366" h="1869">
                  <a:moveTo>
                    <a:pt x="402" y="1398"/>
                  </a:moveTo>
                  <a:lnTo>
                    <a:pt x="287" y="1363"/>
                  </a:lnTo>
                  <a:lnTo>
                    <a:pt x="112" y="1747"/>
                  </a:lnTo>
                  <a:lnTo>
                    <a:pt x="101" y="1749"/>
                  </a:lnTo>
                  <a:lnTo>
                    <a:pt x="73" y="1755"/>
                  </a:lnTo>
                  <a:lnTo>
                    <a:pt x="40" y="1766"/>
                  </a:lnTo>
                  <a:lnTo>
                    <a:pt x="12" y="1782"/>
                  </a:lnTo>
                  <a:lnTo>
                    <a:pt x="4" y="1796"/>
                  </a:lnTo>
                  <a:lnTo>
                    <a:pt x="0" y="1813"/>
                  </a:lnTo>
                  <a:lnTo>
                    <a:pt x="0" y="1833"/>
                  </a:lnTo>
                  <a:lnTo>
                    <a:pt x="2" y="1852"/>
                  </a:lnTo>
                  <a:lnTo>
                    <a:pt x="6" y="1862"/>
                  </a:lnTo>
                  <a:lnTo>
                    <a:pt x="16" y="1868"/>
                  </a:lnTo>
                  <a:lnTo>
                    <a:pt x="27" y="1869"/>
                  </a:lnTo>
                  <a:lnTo>
                    <a:pt x="37" y="1862"/>
                  </a:lnTo>
                  <a:lnTo>
                    <a:pt x="53" y="1850"/>
                  </a:lnTo>
                  <a:lnTo>
                    <a:pt x="69" y="1839"/>
                  </a:lnTo>
                  <a:lnTo>
                    <a:pt x="84" y="1830"/>
                  </a:lnTo>
                  <a:lnTo>
                    <a:pt x="97" y="1827"/>
                  </a:lnTo>
                  <a:lnTo>
                    <a:pt x="125" y="1816"/>
                  </a:lnTo>
                  <a:lnTo>
                    <a:pt x="141" y="1803"/>
                  </a:lnTo>
                  <a:lnTo>
                    <a:pt x="150" y="1792"/>
                  </a:lnTo>
                  <a:lnTo>
                    <a:pt x="152" y="1787"/>
                  </a:lnTo>
                  <a:lnTo>
                    <a:pt x="402" y="1398"/>
                  </a:lnTo>
                  <a:close/>
                  <a:moveTo>
                    <a:pt x="1365" y="549"/>
                  </a:moveTo>
                  <a:lnTo>
                    <a:pt x="1344" y="467"/>
                  </a:lnTo>
                  <a:lnTo>
                    <a:pt x="1297" y="324"/>
                  </a:lnTo>
                  <a:lnTo>
                    <a:pt x="1251" y="190"/>
                  </a:lnTo>
                  <a:lnTo>
                    <a:pt x="1230" y="130"/>
                  </a:lnTo>
                  <a:lnTo>
                    <a:pt x="1220" y="60"/>
                  </a:lnTo>
                  <a:lnTo>
                    <a:pt x="1220" y="55"/>
                  </a:lnTo>
                  <a:lnTo>
                    <a:pt x="1215" y="50"/>
                  </a:lnTo>
                  <a:lnTo>
                    <a:pt x="1210" y="40"/>
                  </a:lnTo>
                  <a:lnTo>
                    <a:pt x="1200" y="32"/>
                  </a:lnTo>
                  <a:lnTo>
                    <a:pt x="1175" y="16"/>
                  </a:lnTo>
                  <a:lnTo>
                    <a:pt x="1145" y="2"/>
                  </a:lnTo>
                  <a:lnTo>
                    <a:pt x="1120" y="0"/>
                  </a:lnTo>
                  <a:lnTo>
                    <a:pt x="1080" y="13"/>
                  </a:lnTo>
                  <a:lnTo>
                    <a:pt x="1053" y="23"/>
                  </a:lnTo>
                  <a:lnTo>
                    <a:pt x="1040" y="30"/>
                  </a:lnTo>
                  <a:lnTo>
                    <a:pt x="1078" y="31"/>
                  </a:lnTo>
                  <a:lnTo>
                    <a:pt x="1103" y="29"/>
                  </a:lnTo>
                  <a:lnTo>
                    <a:pt x="1123" y="29"/>
                  </a:lnTo>
                  <a:lnTo>
                    <a:pt x="1140" y="35"/>
                  </a:lnTo>
                  <a:lnTo>
                    <a:pt x="1157" y="47"/>
                  </a:lnTo>
                  <a:lnTo>
                    <a:pt x="1161" y="60"/>
                  </a:lnTo>
                  <a:lnTo>
                    <a:pt x="1158" y="71"/>
                  </a:lnTo>
                  <a:lnTo>
                    <a:pt x="1155" y="75"/>
                  </a:lnTo>
                  <a:lnTo>
                    <a:pt x="1152" y="75"/>
                  </a:lnTo>
                  <a:lnTo>
                    <a:pt x="1141" y="76"/>
                  </a:lnTo>
                  <a:lnTo>
                    <a:pt x="1126" y="75"/>
                  </a:lnTo>
                  <a:lnTo>
                    <a:pt x="1105" y="70"/>
                  </a:lnTo>
                  <a:lnTo>
                    <a:pt x="1089" y="70"/>
                  </a:lnTo>
                  <a:lnTo>
                    <a:pt x="1078" y="75"/>
                  </a:lnTo>
                  <a:lnTo>
                    <a:pt x="1072" y="82"/>
                  </a:lnTo>
                  <a:lnTo>
                    <a:pt x="1070" y="85"/>
                  </a:lnTo>
                  <a:lnTo>
                    <a:pt x="1175" y="140"/>
                  </a:lnTo>
                  <a:lnTo>
                    <a:pt x="1245" y="514"/>
                  </a:lnTo>
                  <a:lnTo>
                    <a:pt x="1155" y="589"/>
                  </a:lnTo>
                  <a:lnTo>
                    <a:pt x="1290" y="644"/>
                  </a:lnTo>
                  <a:lnTo>
                    <a:pt x="1302" y="635"/>
                  </a:lnTo>
                  <a:lnTo>
                    <a:pt x="1327" y="611"/>
                  </a:lnTo>
                  <a:lnTo>
                    <a:pt x="1353" y="581"/>
                  </a:lnTo>
                  <a:lnTo>
                    <a:pt x="1365" y="549"/>
                  </a:lnTo>
                  <a:close/>
                </a:path>
              </a:pathLst>
            </a:custGeom>
            <a:solidFill>
              <a:srgbClr val="F8B6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5693" y="14364"/>
              <a:ext cx="430" cy="137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32" y="50"/>
                </a:cxn>
                <a:cxn ang="0">
                  <a:pos x="24" y="63"/>
                </a:cxn>
                <a:cxn ang="0">
                  <a:pos x="9" y="101"/>
                </a:cxn>
                <a:cxn ang="0">
                  <a:pos x="0" y="168"/>
                </a:cxn>
                <a:cxn ang="0">
                  <a:pos x="12" y="265"/>
                </a:cxn>
                <a:cxn ang="0">
                  <a:pos x="39" y="340"/>
                </a:cxn>
                <a:cxn ang="0">
                  <a:pos x="82" y="418"/>
                </a:cxn>
                <a:cxn ang="0">
                  <a:pos x="133" y="495"/>
                </a:cxn>
                <a:cxn ang="0">
                  <a:pos x="182" y="564"/>
                </a:cxn>
                <a:cxn ang="0">
                  <a:pos x="205" y="609"/>
                </a:cxn>
                <a:cxn ang="0">
                  <a:pos x="216" y="659"/>
                </a:cxn>
                <a:cxn ang="0">
                  <a:pos x="217" y="713"/>
                </a:cxn>
                <a:cxn ang="0">
                  <a:pos x="212" y="769"/>
                </a:cxn>
                <a:cxn ang="0">
                  <a:pos x="195" y="979"/>
                </a:cxn>
                <a:cxn ang="0">
                  <a:pos x="208" y="1174"/>
                </a:cxn>
                <a:cxn ang="0">
                  <a:pos x="230" y="1317"/>
                </a:cxn>
                <a:cxn ang="0">
                  <a:pos x="242" y="1373"/>
                </a:cxn>
                <a:cxn ang="0">
                  <a:pos x="307" y="1373"/>
                </a:cxn>
                <a:cxn ang="0">
                  <a:pos x="322" y="1291"/>
                </a:cxn>
                <a:cxn ang="0">
                  <a:pos x="357" y="1085"/>
                </a:cxn>
                <a:cxn ang="0">
                  <a:pos x="397" y="815"/>
                </a:cxn>
                <a:cxn ang="0">
                  <a:pos x="426" y="539"/>
                </a:cxn>
                <a:cxn ang="0">
                  <a:pos x="430" y="412"/>
                </a:cxn>
                <a:cxn ang="0">
                  <a:pos x="419" y="298"/>
                </a:cxn>
                <a:cxn ang="0">
                  <a:pos x="397" y="199"/>
                </a:cxn>
                <a:cxn ang="0">
                  <a:pos x="371" y="117"/>
                </a:cxn>
                <a:cxn ang="0">
                  <a:pos x="346" y="55"/>
                </a:cxn>
                <a:cxn ang="0">
                  <a:pos x="326" y="16"/>
                </a:cxn>
                <a:cxn ang="0">
                  <a:pos x="317" y="0"/>
                </a:cxn>
              </a:cxnLst>
              <a:rect l="0" t="0" r="r" b="b"/>
              <a:pathLst>
                <a:path w="430" h="1373">
                  <a:moveTo>
                    <a:pt x="317" y="0"/>
                  </a:moveTo>
                  <a:lnTo>
                    <a:pt x="32" y="50"/>
                  </a:lnTo>
                  <a:lnTo>
                    <a:pt x="24" y="63"/>
                  </a:lnTo>
                  <a:lnTo>
                    <a:pt x="9" y="101"/>
                  </a:lnTo>
                  <a:lnTo>
                    <a:pt x="0" y="168"/>
                  </a:lnTo>
                  <a:lnTo>
                    <a:pt x="12" y="265"/>
                  </a:lnTo>
                  <a:lnTo>
                    <a:pt x="39" y="340"/>
                  </a:lnTo>
                  <a:lnTo>
                    <a:pt x="82" y="418"/>
                  </a:lnTo>
                  <a:lnTo>
                    <a:pt x="133" y="495"/>
                  </a:lnTo>
                  <a:lnTo>
                    <a:pt x="182" y="564"/>
                  </a:lnTo>
                  <a:lnTo>
                    <a:pt x="205" y="609"/>
                  </a:lnTo>
                  <a:lnTo>
                    <a:pt x="216" y="659"/>
                  </a:lnTo>
                  <a:lnTo>
                    <a:pt x="217" y="713"/>
                  </a:lnTo>
                  <a:lnTo>
                    <a:pt x="212" y="769"/>
                  </a:lnTo>
                  <a:lnTo>
                    <a:pt x="195" y="979"/>
                  </a:lnTo>
                  <a:lnTo>
                    <a:pt x="208" y="1174"/>
                  </a:lnTo>
                  <a:lnTo>
                    <a:pt x="230" y="1317"/>
                  </a:lnTo>
                  <a:lnTo>
                    <a:pt x="242" y="1373"/>
                  </a:lnTo>
                  <a:lnTo>
                    <a:pt x="307" y="1373"/>
                  </a:lnTo>
                  <a:lnTo>
                    <a:pt x="322" y="1291"/>
                  </a:lnTo>
                  <a:lnTo>
                    <a:pt x="357" y="1085"/>
                  </a:lnTo>
                  <a:lnTo>
                    <a:pt x="397" y="815"/>
                  </a:lnTo>
                  <a:lnTo>
                    <a:pt x="426" y="539"/>
                  </a:lnTo>
                  <a:lnTo>
                    <a:pt x="430" y="412"/>
                  </a:lnTo>
                  <a:lnTo>
                    <a:pt x="419" y="298"/>
                  </a:lnTo>
                  <a:lnTo>
                    <a:pt x="397" y="199"/>
                  </a:lnTo>
                  <a:lnTo>
                    <a:pt x="371" y="117"/>
                  </a:lnTo>
                  <a:lnTo>
                    <a:pt x="346" y="55"/>
                  </a:lnTo>
                  <a:lnTo>
                    <a:pt x="326" y="16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43B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6079" y="12781"/>
              <a:ext cx="205" cy="8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0"/>
                </a:cxn>
                <a:cxn ang="0">
                  <a:pos x="200" y="80"/>
                </a:cxn>
                <a:cxn ang="0">
                  <a:pos x="205" y="25"/>
                </a:cxn>
                <a:cxn ang="0">
                  <a:pos x="5" y="0"/>
                </a:cxn>
              </a:cxnLst>
              <a:rect l="0" t="0" r="r" b="b"/>
              <a:pathLst>
                <a:path w="205" h="80">
                  <a:moveTo>
                    <a:pt x="5" y="0"/>
                  </a:moveTo>
                  <a:lnTo>
                    <a:pt x="0" y="50"/>
                  </a:lnTo>
                  <a:lnTo>
                    <a:pt x="200" y="80"/>
                  </a:lnTo>
                  <a:lnTo>
                    <a:pt x="205" y="2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A60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6274" y="12806"/>
              <a:ext cx="25" cy="5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5"/>
                </a:cxn>
                <a:cxn ang="0">
                  <a:pos x="15" y="55"/>
                </a:cxn>
                <a:cxn ang="0">
                  <a:pos x="25" y="5"/>
                </a:cxn>
                <a:cxn ang="0">
                  <a:pos x="5" y="0"/>
                </a:cxn>
              </a:cxnLst>
              <a:rect l="0" t="0" r="r" b="b"/>
              <a:pathLst>
                <a:path w="25" h="55">
                  <a:moveTo>
                    <a:pt x="5" y="0"/>
                  </a:moveTo>
                  <a:lnTo>
                    <a:pt x="0" y="55"/>
                  </a:lnTo>
                  <a:lnTo>
                    <a:pt x="15" y="55"/>
                  </a:lnTo>
                  <a:lnTo>
                    <a:pt x="2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6284" y="12811"/>
              <a:ext cx="36" cy="5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0" y="0"/>
                </a:cxn>
                <a:cxn ang="0">
                  <a:pos x="0" y="50"/>
                </a:cxn>
                <a:cxn ang="0">
                  <a:pos x="11" y="52"/>
                </a:cxn>
                <a:cxn ang="0">
                  <a:pos x="21" y="49"/>
                </a:cxn>
                <a:cxn ang="0">
                  <a:pos x="30" y="42"/>
                </a:cxn>
                <a:cxn ang="0">
                  <a:pos x="35" y="30"/>
                </a:cxn>
                <a:cxn ang="0">
                  <a:pos x="35" y="0"/>
                </a:cxn>
              </a:cxnLst>
              <a:rect l="0" t="0" r="r" b="b"/>
              <a:pathLst>
                <a:path w="36" h="52">
                  <a:moveTo>
                    <a:pt x="35" y="0"/>
                  </a:moveTo>
                  <a:lnTo>
                    <a:pt x="10" y="0"/>
                  </a:lnTo>
                  <a:lnTo>
                    <a:pt x="0" y="50"/>
                  </a:lnTo>
                  <a:lnTo>
                    <a:pt x="11" y="52"/>
                  </a:lnTo>
                  <a:lnTo>
                    <a:pt x="21" y="49"/>
                  </a:lnTo>
                  <a:lnTo>
                    <a:pt x="30" y="42"/>
                  </a:lnTo>
                  <a:lnTo>
                    <a:pt x="35" y="3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02B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6039" y="12781"/>
              <a:ext cx="45" cy="5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" y="10"/>
                </a:cxn>
                <a:cxn ang="0">
                  <a:pos x="0" y="25"/>
                </a:cxn>
                <a:cxn ang="0">
                  <a:pos x="39" y="50"/>
                </a:cxn>
                <a:cxn ang="0">
                  <a:pos x="44" y="0"/>
                </a:cxn>
              </a:cxnLst>
              <a:rect l="0" t="0" r="r" b="b"/>
              <a:pathLst>
                <a:path w="45" h="50">
                  <a:moveTo>
                    <a:pt x="44" y="0"/>
                  </a:moveTo>
                  <a:lnTo>
                    <a:pt x="4" y="10"/>
                  </a:lnTo>
                  <a:lnTo>
                    <a:pt x="0" y="25"/>
                  </a:lnTo>
                  <a:lnTo>
                    <a:pt x="39" y="5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6024" y="12791"/>
              <a:ext cx="20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5"/>
                </a:cxn>
                <a:cxn ang="0">
                  <a:pos x="15" y="15"/>
                </a:cxn>
                <a:cxn ang="0">
                  <a:pos x="19" y="0"/>
                </a:cxn>
              </a:cxnLst>
              <a:rect l="0" t="0" r="r" b="b"/>
              <a:pathLst>
                <a:path w="20" h="15">
                  <a:moveTo>
                    <a:pt x="19" y="0"/>
                  </a:moveTo>
                  <a:lnTo>
                    <a:pt x="0" y="5"/>
                  </a:lnTo>
                  <a:lnTo>
                    <a:pt x="15" y="1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43B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" name="AutoShape 61"/>
            <p:cNvSpPr>
              <a:spLocks/>
            </p:cNvSpPr>
            <p:nvPr/>
          </p:nvSpPr>
          <p:spPr bwMode="auto">
            <a:xfrm>
              <a:off x="6079" y="12786"/>
              <a:ext cx="200" cy="65"/>
            </a:xfrm>
            <a:custGeom>
              <a:avLst/>
              <a:gdLst/>
              <a:ahLst/>
              <a:cxnLst>
                <a:cxn ang="0">
                  <a:pos x="195" y="55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195" y="65"/>
                </a:cxn>
                <a:cxn ang="0">
                  <a:pos x="195" y="55"/>
                </a:cxn>
                <a:cxn ang="0">
                  <a:pos x="200" y="30"/>
                </a:cxn>
                <a:cxn ang="0">
                  <a:pos x="5" y="0"/>
                </a:cxn>
                <a:cxn ang="0">
                  <a:pos x="5" y="10"/>
                </a:cxn>
                <a:cxn ang="0">
                  <a:pos x="200" y="40"/>
                </a:cxn>
                <a:cxn ang="0">
                  <a:pos x="200" y="30"/>
                </a:cxn>
              </a:cxnLst>
              <a:rect l="0" t="0" r="r" b="b"/>
              <a:pathLst>
                <a:path w="200" h="65">
                  <a:moveTo>
                    <a:pt x="195" y="55"/>
                  </a:moveTo>
                  <a:lnTo>
                    <a:pt x="0" y="25"/>
                  </a:lnTo>
                  <a:lnTo>
                    <a:pt x="0" y="35"/>
                  </a:lnTo>
                  <a:lnTo>
                    <a:pt x="195" y="65"/>
                  </a:lnTo>
                  <a:lnTo>
                    <a:pt x="195" y="55"/>
                  </a:lnTo>
                  <a:close/>
                  <a:moveTo>
                    <a:pt x="200" y="30"/>
                  </a:moveTo>
                  <a:lnTo>
                    <a:pt x="5" y="0"/>
                  </a:lnTo>
                  <a:lnTo>
                    <a:pt x="5" y="10"/>
                  </a:lnTo>
                  <a:lnTo>
                    <a:pt x="200" y="40"/>
                  </a:lnTo>
                  <a:lnTo>
                    <a:pt x="200" y="30"/>
                  </a:lnTo>
                  <a:close/>
                </a:path>
              </a:pathLst>
            </a:custGeom>
            <a:solidFill>
              <a:srgbClr val="F087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67" name="Picture 62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5320" y="13351"/>
              <a:ext cx="1044" cy="1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8" name="Picture 63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5764" y="13186"/>
              <a:ext cx="131" cy="2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5528" y="13151"/>
              <a:ext cx="641" cy="815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31" y="62"/>
                </a:cxn>
                <a:cxn ang="0">
                  <a:pos x="0" y="197"/>
                </a:cxn>
                <a:cxn ang="0">
                  <a:pos x="6" y="333"/>
                </a:cxn>
                <a:cxn ang="0">
                  <a:pos x="23" y="437"/>
                </a:cxn>
                <a:cxn ang="0">
                  <a:pos x="44" y="537"/>
                </a:cxn>
                <a:cxn ang="0">
                  <a:pos x="82" y="656"/>
                </a:cxn>
                <a:cxn ang="0">
                  <a:pos x="136" y="754"/>
                </a:cxn>
                <a:cxn ang="0">
                  <a:pos x="199" y="801"/>
                </a:cxn>
                <a:cxn ang="0">
                  <a:pos x="275" y="815"/>
                </a:cxn>
                <a:cxn ang="0">
                  <a:pos x="350" y="802"/>
                </a:cxn>
                <a:cxn ang="0">
                  <a:pos x="411" y="774"/>
                </a:cxn>
                <a:cxn ang="0">
                  <a:pos x="437" y="760"/>
                </a:cxn>
                <a:cxn ang="0">
                  <a:pos x="464" y="748"/>
                </a:cxn>
                <a:cxn ang="0">
                  <a:pos x="491" y="740"/>
                </a:cxn>
                <a:cxn ang="0">
                  <a:pos x="562" y="726"/>
                </a:cxn>
                <a:cxn ang="0">
                  <a:pos x="601" y="705"/>
                </a:cxn>
                <a:cxn ang="0">
                  <a:pos x="629" y="666"/>
                </a:cxn>
                <a:cxn ang="0">
                  <a:pos x="640" y="604"/>
                </a:cxn>
                <a:cxn ang="0">
                  <a:pos x="621" y="537"/>
                </a:cxn>
                <a:cxn ang="0">
                  <a:pos x="573" y="477"/>
                </a:cxn>
                <a:cxn ang="0">
                  <a:pos x="512" y="425"/>
                </a:cxn>
                <a:cxn ang="0">
                  <a:pos x="451" y="380"/>
                </a:cxn>
                <a:cxn ang="0">
                  <a:pos x="419" y="351"/>
                </a:cxn>
                <a:cxn ang="0">
                  <a:pos x="392" y="317"/>
                </a:cxn>
                <a:cxn ang="0">
                  <a:pos x="371" y="280"/>
                </a:cxn>
                <a:cxn ang="0">
                  <a:pos x="356" y="240"/>
                </a:cxn>
                <a:cxn ang="0">
                  <a:pos x="337" y="177"/>
                </a:cxn>
                <a:cxn ang="0">
                  <a:pos x="308" y="112"/>
                </a:cxn>
                <a:cxn ang="0">
                  <a:pos x="267" y="56"/>
                </a:cxn>
                <a:cxn ang="0">
                  <a:pos x="210" y="16"/>
                </a:cxn>
                <a:cxn ang="0">
                  <a:pos x="136" y="0"/>
                </a:cxn>
              </a:cxnLst>
              <a:rect l="0" t="0" r="r" b="b"/>
              <a:pathLst>
                <a:path w="641" h="815">
                  <a:moveTo>
                    <a:pt x="136" y="0"/>
                  </a:moveTo>
                  <a:lnTo>
                    <a:pt x="31" y="62"/>
                  </a:lnTo>
                  <a:lnTo>
                    <a:pt x="0" y="197"/>
                  </a:lnTo>
                  <a:lnTo>
                    <a:pt x="6" y="333"/>
                  </a:lnTo>
                  <a:lnTo>
                    <a:pt x="23" y="437"/>
                  </a:lnTo>
                  <a:lnTo>
                    <a:pt x="44" y="537"/>
                  </a:lnTo>
                  <a:lnTo>
                    <a:pt x="82" y="656"/>
                  </a:lnTo>
                  <a:lnTo>
                    <a:pt x="136" y="754"/>
                  </a:lnTo>
                  <a:lnTo>
                    <a:pt x="199" y="801"/>
                  </a:lnTo>
                  <a:lnTo>
                    <a:pt x="275" y="815"/>
                  </a:lnTo>
                  <a:lnTo>
                    <a:pt x="350" y="802"/>
                  </a:lnTo>
                  <a:lnTo>
                    <a:pt x="411" y="774"/>
                  </a:lnTo>
                  <a:lnTo>
                    <a:pt x="437" y="760"/>
                  </a:lnTo>
                  <a:lnTo>
                    <a:pt x="464" y="748"/>
                  </a:lnTo>
                  <a:lnTo>
                    <a:pt x="491" y="740"/>
                  </a:lnTo>
                  <a:lnTo>
                    <a:pt x="562" y="726"/>
                  </a:lnTo>
                  <a:lnTo>
                    <a:pt x="601" y="705"/>
                  </a:lnTo>
                  <a:lnTo>
                    <a:pt x="629" y="666"/>
                  </a:lnTo>
                  <a:lnTo>
                    <a:pt x="640" y="604"/>
                  </a:lnTo>
                  <a:lnTo>
                    <a:pt x="621" y="537"/>
                  </a:lnTo>
                  <a:lnTo>
                    <a:pt x="573" y="477"/>
                  </a:lnTo>
                  <a:lnTo>
                    <a:pt x="512" y="425"/>
                  </a:lnTo>
                  <a:lnTo>
                    <a:pt x="451" y="380"/>
                  </a:lnTo>
                  <a:lnTo>
                    <a:pt x="419" y="351"/>
                  </a:lnTo>
                  <a:lnTo>
                    <a:pt x="392" y="317"/>
                  </a:lnTo>
                  <a:lnTo>
                    <a:pt x="371" y="280"/>
                  </a:lnTo>
                  <a:lnTo>
                    <a:pt x="356" y="240"/>
                  </a:lnTo>
                  <a:lnTo>
                    <a:pt x="337" y="177"/>
                  </a:lnTo>
                  <a:lnTo>
                    <a:pt x="308" y="112"/>
                  </a:lnTo>
                  <a:lnTo>
                    <a:pt x="267" y="56"/>
                  </a:lnTo>
                  <a:lnTo>
                    <a:pt x="210" y="1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02B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70" name="Picture 65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5927" y="15737"/>
              <a:ext cx="227" cy="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6114" y="12831"/>
              <a:ext cx="120" cy="5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9" y="0"/>
                </a:cxn>
                <a:cxn ang="0">
                  <a:pos x="8" y="5"/>
                </a:cxn>
                <a:cxn ang="0">
                  <a:pos x="2" y="12"/>
                </a:cxn>
                <a:cxn ang="0">
                  <a:pos x="0" y="15"/>
                </a:cxn>
                <a:cxn ang="0">
                  <a:pos x="70" y="50"/>
                </a:cxn>
                <a:cxn ang="0">
                  <a:pos x="75" y="50"/>
                </a:cxn>
                <a:cxn ang="0">
                  <a:pos x="85" y="45"/>
                </a:cxn>
                <a:cxn ang="0">
                  <a:pos x="110" y="34"/>
                </a:cxn>
                <a:cxn ang="0">
                  <a:pos x="120" y="30"/>
                </a:cxn>
                <a:cxn ang="0">
                  <a:pos x="107" y="24"/>
                </a:cxn>
                <a:cxn ang="0">
                  <a:pos x="81" y="15"/>
                </a:cxn>
                <a:cxn ang="0">
                  <a:pos x="35" y="0"/>
                </a:cxn>
              </a:cxnLst>
              <a:rect l="0" t="0" r="r" b="b"/>
              <a:pathLst>
                <a:path w="120" h="51">
                  <a:moveTo>
                    <a:pt x="35" y="0"/>
                  </a:moveTo>
                  <a:lnTo>
                    <a:pt x="19" y="0"/>
                  </a:lnTo>
                  <a:lnTo>
                    <a:pt x="8" y="5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70" y="50"/>
                  </a:lnTo>
                  <a:lnTo>
                    <a:pt x="75" y="50"/>
                  </a:lnTo>
                  <a:lnTo>
                    <a:pt x="85" y="45"/>
                  </a:lnTo>
                  <a:lnTo>
                    <a:pt x="110" y="34"/>
                  </a:lnTo>
                  <a:lnTo>
                    <a:pt x="120" y="30"/>
                  </a:lnTo>
                  <a:lnTo>
                    <a:pt x="107" y="24"/>
                  </a:lnTo>
                  <a:lnTo>
                    <a:pt x="81" y="1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8B6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72" name="Picture 67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8879" y="13155"/>
              <a:ext cx="115" cy="3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8901" y="13485"/>
              <a:ext cx="362" cy="63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3" y="10"/>
                </a:cxn>
                <a:cxn ang="0">
                  <a:pos x="0" y="107"/>
                </a:cxn>
                <a:cxn ang="0">
                  <a:pos x="8" y="320"/>
                </a:cxn>
                <a:cxn ang="0">
                  <a:pos x="51" y="536"/>
                </a:cxn>
                <a:cxn ang="0">
                  <a:pos x="152" y="639"/>
                </a:cxn>
                <a:cxn ang="0">
                  <a:pos x="263" y="625"/>
                </a:cxn>
                <a:cxn ang="0">
                  <a:pos x="326" y="582"/>
                </a:cxn>
                <a:cxn ang="0">
                  <a:pos x="355" y="536"/>
                </a:cxn>
                <a:cxn ang="0">
                  <a:pos x="362" y="514"/>
                </a:cxn>
                <a:cxn ang="0">
                  <a:pos x="337" y="150"/>
                </a:cxn>
                <a:cxn ang="0">
                  <a:pos x="325" y="192"/>
                </a:cxn>
                <a:cxn ang="0">
                  <a:pos x="294" y="285"/>
                </a:cxn>
                <a:cxn ang="0">
                  <a:pos x="253" y="379"/>
                </a:cxn>
                <a:cxn ang="0">
                  <a:pos x="207" y="424"/>
                </a:cxn>
                <a:cxn ang="0">
                  <a:pos x="162" y="360"/>
                </a:cxn>
                <a:cxn ang="0">
                  <a:pos x="122" y="214"/>
                </a:cxn>
                <a:cxn ang="0">
                  <a:pos x="93" y="67"/>
                </a:cxn>
                <a:cxn ang="0">
                  <a:pos x="82" y="0"/>
                </a:cxn>
              </a:cxnLst>
              <a:rect l="0" t="0" r="r" b="b"/>
              <a:pathLst>
                <a:path w="362" h="639">
                  <a:moveTo>
                    <a:pt x="82" y="0"/>
                  </a:moveTo>
                  <a:lnTo>
                    <a:pt x="3" y="10"/>
                  </a:lnTo>
                  <a:lnTo>
                    <a:pt x="0" y="107"/>
                  </a:lnTo>
                  <a:lnTo>
                    <a:pt x="8" y="320"/>
                  </a:lnTo>
                  <a:lnTo>
                    <a:pt x="51" y="536"/>
                  </a:lnTo>
                  <a:lnTo>
                    <a:pt x="152" y="639"/>
                  </a:lnTo>
                  <a:lnTo>
                    <a:pt x="263" y="625"/>
                  </a:lnTo>
                  <a:lnTo>
                    <a:pt x="326" y="582"/>
                  </a:lnTo>
                  <a:lnTo>
                    <a:pt x="355" y="536"/>
                  </a:lnTo>
                  <a:lnTo>
                    <a:pt x="362" y="514"/>
                  </a:lnTo>
                  <a:lnTo>
                    <a:pt x="337" y="150"/>
                  </a:lnTo>
                  <a:lnTo>
                    <a:pt x="325" y="192"/>
                  </a:lnTo>
                  <a:lnTo>
                    <a:pt x="294" y="285"/>
                  </a:lnTo>
                  <a:lnTo>
                    <a:pt x="253" y="379"/>
                  </a:lnTo>
                  <a:lnTo>
                    <a:pt x="207" y="424"/>
                  </a:lnTo>
                  <a:lnTo>
                    <a:pt x="162" y="360"/>
                  </a:lnTo>
                  <a:lnTo>
                    <a:pt x="122" y="214"/>
                  </a:lnTo>
                  <a:lnTo>
                    <a:pt x="93" y="67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DB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9238" y="13485"/>
              <a:ext cx="490" cy="8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180" y="6"/>
                </a:cxn>
                <a:cxn ang="0">
                  <a:pos x="155" y="9"/>
                </a:cxn>
                <a:cxn ang="0">
                  <a:pos x="99" y="26"/>
                </a:cxn>
                <a:cxn ang="0">
                  <a:pos x="38" y="69"/>
                </a:cxn>
                <a:cxn ang="0">
                  <a:pos x="0" y="151"/>
                </a:cxn>
                <a:cxn ang="0">
                  <a:pos x="1" y="310"/>
                </a:cxn>
                <a:cxn ang="0">
                  <a:pos x="5" y="889"/>
                </a:cxn>
                <a:cxn ang="0">
                  <a:pos x="489" y="889"/>
                </a:cxn>
                <a:cxn ang="0">
                  <a:pos x="489" y="160"/>
                </a:cxn>
                <a:cxn ang="0">
                  <a:pos x="382" y="48"/>
                </a:cxn>
                <a:cxn ang="0">
                  <a:pos x="282" y="4"/>
                </a:cxn>
                <a:cxn ang="0">
                  <a:pos x="208" y="0"/>
                </a:cxn>
              </a:cxnLst>
              <a:rect l="0" t="0" r="r" b="b"/>
              <a:pathLst>
                <a:path w="490" h="889">
                  <a:moveTo>
                    <a:pt x="208" y="0"/>
                  </a:moveTo>
                  <a:lnTo>
                    <a:pt x="180" y="6"/>
                  </a:lnTo>
                  <a:lnTo>
                    <a:pt x="155" y="9"/>
                  </a:lnTo>
                  <a:lnTo>
                    <a:pt x="99" y="26"/>
                  </a:lnTo>
                  <a:lnTo>
                    <a:pt x="38" y="69"/>
                  </a:lnTo>
                  <a:lnTo>
                    <a:pt x="0" y="151"/>
                  </a:lnTo>
                  <a:lnTo>
                    <a:pt x="1" y="310"/>
                  </a:lnTo>
                  <a:lnTo>
                    <a:pt x="5" y="889"/>
                  </a:lnTo>
                  <a:lnTo>
                    <a:pt x="489" y="889"/>
                  </a:lnTo>
                  <a:lnTo>
                    <a:pt x="489" y="160"/>
                  </a:lnTo>
                  <a:lnTo>
                    <a:pt x="382" y="48"/>
                  </a:lnTo>
                  <a:lnTo>
                    <a:pt x="282" y="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7A60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75" name="Picture 70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9264" y="13176"/>
              <a:ext cx="249" cy="3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6" name="AutoShape 71"/>
            <p:cNvSpPr>
              <a:spLocks/>
            </p:cNvSpPr>
            <p:nvPr/>
          </p:nvSpPr>
          <p:spPr bwMode="auto">
            <a:xfrm>
              <a:off x="9202" y="13048"/>
              <a:ext cx="420" cy="348"/>
            </a:xfrm>
            <a:custGeom>
              <a:avLst/>
              <a:gdLst/>
              <a:ahLst/>
              <a:cxnLst>
                <a:cxn ang="0">
                  <a:pos x="420" y="168"/>
                </a:cxn>
                <a:cxn ang="0">
                  <a:pos x="247" y="168"/>
                </a:cxn>
                <a:cxn ang="0">
                  <a:pos x="252" y="178"/>
                </a:cxn>
                <a:cxn ang="0">
                  <a:pos x="263" y="217"/>
                </a:cxn>
                <a:cxn ang="0">
                  <a:pos x="269" y="274"/>
                </a:cxn>
                <a:cxn ang="0">
                  <a:pos x="271" y="326"/>
                </a:cxn>
                <a:cxn ang="0">
                  <a:pos x="272" y="348"/>
                </a:cxn>
                <a:cxn ang="0">
                  <a:pos x="302" y="323"/>
                </a:cxn>
                <a:cxn ang="0">
                  <a:pos x="311" y="320"/>
                </a:cxn>
                <a:cxn ang="0">
                  <a:pos x="332" y="311"/>
                </a:cxn>
                <a:cxn ang="0">
                  <a:pos x="354" y="291"/>
                </a:cxn>
                <a:cxn ang="0">
                  <a:pos x="366" y="258"/>
                </a:cxn>
                <a:cxn ang="0">
                  <a:pos x="369" y="245"/>
                </a:cxn>
                <a:cxn ang="0">
                  <a:pos x="375" y="231"/>
                </a:cxn>
                <a:cxn ang="0">
                  <a:pos x="383" y="218"/>
                </a:cxn>
                <a:cxn ang="0">
                  <a:pos x="391" y="208"/>
                </a:cxn>
                <a:cxn ang="0">
                  <a:pos x="420" y="173"/>
                </a:cxn>
                <a:cxn ang="0">
                  <a:pos x="420" y="173"/>
                </a:cxn>
                <a:cxn ang="0">
                  <a:pos x="420" y="168"/>
                </a:cxn>
                <a:cxn ang="0">
                  <a:pos x="66" y="69"/>
                </a:cxn>
                <a:cxn ang="0">
                  <a:pos x="44" y="71"/>
                </a:cxn>
                <a:cxn ang="0">
                  <a:pos x="17" y="88"/>
                </a:cxn>
                <a:cxn ang="0">
                  <a:pos x="0" y="128"/>
                </a:cxn>
                <a:cxn ang="0">
                  <a:pos x="22" y="156"/>
                </a:cxn>
                <a:cxn ang="0">
                  <a:pos x="55" y="173"/>
                </a:cxn>
                <a:cxn ang="0">
                  <a:pos x="72" y="178"/>
                </a:cxn>
                <a:cxn ang="0">
                  <a:pos x="83" y="182"/>
                </a:cxn>
                <a:cxn ang="0">
                  <a:pos x="115" y="187"/>
                </a:cxn>
                <a:cxn ang="0">
                  <a:pos x="162" y="187"/>
                </a:cxn>
                <a:cxn ang="0">
                  <a:pos x="222" y="173"/>
                </a:cxn>
                <a:cxn ang="0">
                  <a:pos x="232" y="168"/>
                </a:cxn>
                <a:cxn ang="0">
                  <a:pos x="420" y="168"/>
                </a:cxn>
                <a:cxn ang="0">
                  <a:pos x="418" y="143"/>
                </a:cxn>
                <a:cxn ang="0">
                  <a:pos x="400" y="121"/>
                </a:cxn>
                <a:cxn ang="0">
                  <a:pos x="381" y="108"/>
                </a:cxn>
                <a:cxn ang="0">
                  <a:pos x="367" y="93"/>
                </a:cxn>
                <a:cxn ang="0">
                  <a:pos x="359" y="72"/>
                </a:cxn>
                <a:cxn ang="0">
                  <a:pos x="82" y="72"/>
                </a:cxn>
                <a:cxn ang="0">
                  <a:pos x="66" y="69"/>
                </a:cxn>
                <a:cxn ang="0">
                  <a:pos x="167" y="0"/>
                </a:cxn>
                <a:cxn ang="0">
                  <a:pos x="142" y="3"/>
                </a:cxn>
                <a:cxn ang="0">
                  <a:pos x="119" y="21"/>
                </a:cxn>
                <a:cxn ang="0">
                  <a:pos x="107" y="40"/>
                </a:cxn>
                <a:cxn ang="0">
                  <a:pos x="100" y="57"/>
                </a:cxn>
                <a:cxn ang="0">
                  <a:pos x="92" y="68"/>
                </a:cxn>
                <a:cxn ang="0">
                  <a:pos x="82" y="72"/>
                </a:cxn>
                <a:cxn ang="0">
                  <a:pos x="359" y="72"/>
                </a:cxn>
                <a:cxn ang="0">
                  <a:pos x="350" y="51"/>
                </a:cxn>
                <a:cxn ang="0">
                  <a:pos x="336" y="33"/>
                </a:cxn>
                <a:cxn ang="0">
                  <a:pos x="325" y="28"/>
                </a:cxn>
                <a:cxn ang="0">
                  <a:pos x="222" y="28"/>
                </a:cxn>
                <a:cxn ang="0">
                  <a:pos x="204" y="20"/>
                </a:cxn>
                <a:cxn ang="0">
                  <a:pos x="187" y="8"/>
                </a:cxn>
                <a:cxn ang="0">
                  <a:pos x="167" y="0"/>
                </a:cxn>
                <a:cxn ang="0">
                  <a:pos x="304" y="19"/>
                </a:cxn>
                <a:cxn ang="0">
                  <a:pos x="273" y="20"/>
                </a:cxn>
                <a:cxn ang="0">
                  <a:pos x="246" y="26"/>
                </a:cxn>
                <a:cxn ang="0">
                  <a:pos x="222" y="28"/>
                </a:cxn>
                <a:cxn ang="0">
                  <a:pos x="325" y="28"/>
                </a:cxn>
                <a:cxn ang="0">
                  <a:pos x="304" y="19"/>
                </a:cxn>
              </a:cxnLst>
              <a:rect l="0" t="0" r="r" b="b"/>
              <a:pathLst>
                <a:path w="420" h="348">
                  <a:moveTo>
                    <a:pt x="420" y="168"/>
                  </a:moveTo>
                  <a:lnTo>
                    <a:pt x="247" y="168"/>
                  </a:lnTo>
                  <a:lnTo>
                    <a:pt x="252" y="178"/>
                  </a:lnTo>
                  <a:lnTo>
                    <a:pt x="263" y="217"/>
                  </a:lnTo>
                  <a:lnTo>
                    <a:pt x="269" y="274"/>
                  </a:lnTo>
                  <a:lnTo>
                    <a:pt x="271" y="326"/>
                  </a:lnTo>
                  <a:lnTo>
                    <a:pt x="272" y="348"/>
                  </a:lnTo>
                  <a:lnTo>
                    <a:pt x="302" y="323"/>
                  </a:lnTo>
                  <a:lnTo>
                    <a:pt x="311" y="320"/>
                  </a:lnTo>
                  <a:lnTo>
                    <a:pt x="332" y="311"/>
                  </a:lnTo>
                  <a:lnTo>
                    <a:pt x="354" y="291"/>
                  </a:lnTo>
                  <a:lnTo>
                    <a:pt x="366" y="258"/>
                  </a:lnTo>
                  <a:lnTo>
                    <a:pt x="369" y="245"/>
                  </a:lnTo>
                  <a:lnTo>
                    <a:pt x="375" y="231"/>
                  </a:lnTo>
                  <a:lnTo>
                    <a:pt x="383" y="218"/>
                  </a:lnTo>
                  <a:lnTo>
                    <a:pt x="391" y="208"/>
                  </a:lnTo>
                  <a:lnTo>
                    <a:pt x="420" y="173"/>
                  </a:lnTo>
                  <a:lnTo>
                    <a:pt x="420" y="168"/>
                  </a:lnTo>
                  <a:close/>
                  <a:moveTo>
                    <a:pt x="66" y="69"/>
                  </a:moveTo>
                  <a:lnTo>
                    <a:pt x="44" y="71"/>
                  </a:lnTo>
                  <a:lnTo>
                    <a:pt x="17" y="88"/>
                  </a:lnTo>
                  <a:lnTo>
                    <a:pt x="0" y="128"/>
                  </a:lnTo>
                  <a:lnTo>
                    <a:pt x="22" y="156"/>
                  </a:lnTo>
                  <a:lnTo>
                    <a:pt x="55" y="173"/>
                  </a:lnTo>
                  <a:lnTo>
                    <a:pt x="72" y="178"/>
                  </a:lnTo>
                  <a:lnTo>
                    <a:pt x="83" y="182"/>
                  </a:lnTo>
                  <a:lnTo>
                    <a:pt x="115" y="187"/>
                  </a:lnTo>
                  <a:lnTo>
                    <a:pt x="162" y="187"/>
                  </a:lnTo>
                  <a:lnTo>
                    <a:pt x="222" y="173"/>
                  </a:lnTo>
                  <a:lnTo>
                    <a:pt x="232" y="168"/>
                  </a:lnTo>
                  <a:lnTo>
                    <a:pt x="420" y="168"/>
                  </a:lnTo>
                  <a:lnTo>
                    <a:pt x="418" y="143"/>
                  </a:lnTo>
                  <a:lnTo>
                    <a:pt x="400" y="121"/>
                  </a:lnTo>
                  <a:lnTo>
                    <a:pt x="381" y="108"/>
                  </a:lnTo>
                  <a:lnTo>
                    <a:pt x="367" y="93"/>
                  </a:lnTo>
                  <a:lnTo>
                    <a:pt x="359" y="72"/>
                  </a:lnTo>
                  <a:lnTo>
                    <a:pt x="82" y="72"/>
                  </a:lnTo>
                  <a:lnTo>
                    <a:pt x="66" y="69"/>
                  </a:lnTo>
                  <a:close/>
                  <a:moveTo>
                    <a:pt x="167" y="0"/>
                  </a:moveTo>
                  <a:lnTo>
                    <a:pt x="142" y="3"/>
                  </a:lnTo>
                  <a:lnTo>
                    <a:pt x="119" y="21"/>
                  </a:lnTo>
                  <a:lnTo>
                    <a:pt x="107" y="40"/>
                  </a:lnTo>
                  <a:lnTo>
                    <a:pt x="100" y="57"/>
                  </a:lnTo>
                  <a:lnTo>
                    <a:pt x="92" y="68"/>
                  </a:lnTo>
                  <a:lnTo>
                    <a:pt x="82" y="72"/>
                  </a:lnTo>
                  <a:lnTo>
                    <a:pt x="359" y="72"/>
                  </a:lnTo>
                  <a:lnTo>
                    <a:pt x="350" y="51"/>
                  </a:lnTo>
                  <a:lnTo>
                    <a:pt x="336" y="33"/>
                  </a:lnTo>
                  <a:lnTo>
                    <a:pt x="325" y="28"/>
                  </a:lnTo>
                  <a:lnTo>
                    <a:pt x="222" y="28"/>
                  </a:lnTo>
                  <a:lnTo>
                    <a:pt x="204" y="20"/>
                  </a:lnTo>
                  <a:lnTo>
                    <a:pt x="187" y="8"/>
                  </a:lnTo>
                  <a:lnTo>
                    <a:pt x="167" y="0"/>
                  </a:lnTo>
                  <a:close/>
                  <a:moveTo>
                    <a:pt x="304" y="19"/>
                  </a:moveTo>
                  <a:lnTo>
                    <a:pt x="273" y="20"/>
                  </a:lnTo>
                  <a:lnTo>
                    <a:pt x="246" y="26"/>
                  </a:lnTo>
                  <a:lnTo>
                    <a:pt x="222" y="28"/>
                  </a:lnTo>
                  <a:lnTo>
                    <a:pt x="325" y="28"/>
                  </a:lnTo>
                  <a:lnTo>
                    <a:pt x="304" y="19"/>
                  </a:lnTo>
                  <a:close/>
                </a:path>
              </a:pathLst>
            </a:custGeom>
            <a:solidFill>
              <a:srgbClr val="202B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9451" y="13284"/>
              <a:ext cx="54" cy="5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5" y="2"/>
                </a:cxn>
                <a:cxn ang="0">
                  <a:pos x="7" y="8"/>
                </a:cxn>
                <a:cxn ang="0">
                  <a:pos x="2" y="17"/>
                </a:cxn>
                <a:cxn ang="0">
                  <a:pos x="0" y="26"/>
                </a:cxn>
                <a:cxn ang="0">
                  <a:pos x="2" y="36"/>
                </a:cxn>
                <a:cxn ang="0">
                  <a:pos x="7" y="46"/>
                </a:cxn>
                <a:cxn ang="0">
                  <a:pos x="16" y="52"/>
                </a:cxn>
                <a:cxn ang="0">
                  <a:pos x="28" y="53"/>
                </a:cxn>
                <a:cxn ang="0">
                  <a:pos x="38" y="50"/>
                </a:cxn>
                <a:cxn ang="0">
                  <a:pos x="46" y="44"/>
                </a:cxn>
                <a:cxn ang="0">
                  <a:pos x="52" y="37"/>
                </a:cxn>
                <a:cxn ang="0">
                  <a:pos x="53" y="26"/>
                </a:cxn>
                <a:cxn ang="0">
                  <a:pos x="51" y="16"/>
                </a:cxn>
                <a:cxn ang="0">
                  <a:pos x="46" y="8"/>
                </a:cxn>
                <a:cxn ang="0">
                  <a:pos x="37" y="2"/>
                </a:cxn>
                <a:cxn ang="0">
                  <a:pos x="25" y="0"/>
                </a:cxn>
              </a:cxnLst>
              <a:rect l="0" t="0" r="r" b="b"/>
              <a:pathLst>
                <a:path w="54" h="53">
                  <a:moveTo>
                    <a:pt x="25" y="0"/>
                  </a:moveTo>
                  <a:lnTo>
                    <a:pt x="15" y="2"/>
                  </a:lnTo>
                  <a:lnTo>
                    <a:pt x="7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7" y="46"/>
                  </a:lnTo>
                  <a:lnTo>
                    <a:pt x="16" y="52"/>
                  </a:lnTo>
                  <a:lnTo>
                    <a:pt x="28" y="53"/>
                  </a:lnTo>
                  <a:lnTo>
                    <a:pt x="38" y="50"/>
                  </a:lnTo>
                  <a:lnTo>
                    <a:pt x="46" y="44"/>
                  </a:lnTo>
                  <a:lnTo>
                    <a:pt x="52" y="37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7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8B6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78" name="Picture 7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9144" y="15672"/>
              <a:ext cx="687" cy="2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9253" y="13645"/>
              <a:ext cx="524" cy="646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269" y="95"/>
                </a:cxn>
                <a:cxn ang="0">
                  <a:pos x="284" y="118"/>
                </a:cxn>
                <a:cxn ang="0">
                  <a:pos x="311" y="179"/>
                </a:cxn>
                <a:cxn ang="0">
                  <a:pos x="324" y="268"/>
                </a:cxn>
                <a:cxn ang="0">
                  <a:pos x="299" y="375"/>
                </a:cxn>
                <a:cxn ang="0">
                  <a:pos x="221" y="467"/>
                </a:cxn>
                <a:cxn ang="0">
                  <a:pos x="122" y="518"/>
                </a:cxn>
                <a:cxn ang="0">
                  <a:pos x="36" y="540"/>
                </a:cxn>
                <a:cxn ang="0">
                  <a:pos x="0" y="545"/>
                </a:cxn>
                <a:cxn ang="0">
                  <a:pos x="0" y="644"/>
                </a:cxn>
                <a:cxn ang="0">
                  <a:pos x="148" y="638"/>
                </a:cxn>
                <a:cxn ang="0">
                  <a:pos x="288" y="596"/>
                </a:cxn>
                <a:cxn ang="0">
                  <a:pos x="434" y="500"/>
                </a:cxn>
                <a:cxn ang="0">
                  <a:pos x="518" y="350"/>
                </a:cxn>
                <a:cxn ang="0">
                  <a:pos x="523" y="186"/>
                </a:cxn>
                <a:cxn ang="0">
                  <a:pos x="494" y="55"/>
                </a:cxn>
                <a:cxn ang="0">
                  <a:pos x="474" y="0"/>
                </a:cxn>
              </a:cxnLst>
              <a:rect l="0" t="0" r="r" b="b"/>
              <a:pathLst>
                <a:path w="524" h="646">
                  <a:moveTo>
                    <a:pt x="474" y="0"/>
                  </a:moveTo>
                  <a:lnTo>
                    <a:pt x="269" y="95"/>
                  </a:lnTo>
                  <a:lnTo>
                    <a:pt x="284" y="118"/>
                  </a:lnTo>
                  <a:lnTo>
                    <a:pt x="311" y="179"/>
                  </a:lnTo>
                  <a:lnTo>
                    <a:pt x="324" y="268"/>
                  </a:lnTo>
                  <a:lnTo>
                    <a:pt x="299" y="375"/>
                  </a:lnTo>
                  <a:lnTo>
                    <a:pt x="221" y="467"/>
                  </a:lnTo>
                  <a:lnTo>
                    <a:pt x="122" y="518"/>
                  </a:lnTo>
                  <a:lnTo>
                    <a:pt x="36" y="540"/>
                  </a:lnTo>
                  <a:lnTo>
                    <a:pt x="0" y="545"/>
                  </a:lnTo>
                  <a:lnTo>
                    <a:pt x="0" y="644"/>
                  </a:lnTo>
                  <a:lnTo>
                    <a:pt x="148" y="638"/>
                  </a:lnTo>
                  <a:lnTo>
                    <a:pt x="288" y="596"/>
                  </a:lnTo>
                  <a:lnTo>
                    <a:pt x="434" y="500"/>
                  </a:lnTo>
                  <a:lnTo>
                    <a:pt x="518" y="350"/>
                  </a:lnTo>
                  <a:lnTo>
                    <a:pt x="523" y="186"/>
                  </a:lnTo>
                  <a:lnTo>
                    <a:pt x="494" y="55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F7A60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80" name="Picture 75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9064" y="14139"/>
              <a:ext cx="205" cy="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9198" y="14374"/>
              <a:ext cx="366" cy="1303"/>
            </a:xfrm>
            <a:custGeom>
              <a:avLst/>
              <a:gdLst/>
              <a:ahLst/>
              <a:cxnLst>
                <a:cxn ang="0">
                  <a:pos x="365" y="0"/>
                </a:cxn>
                <a:cxn ang="0">
                  <a:pos x="46" y="0"/>
                </a:cxn>
                <a:cxn ang="0">
                  <a:pos x="0" y="374"/>
                </a:cxn>
                <a:cxn ang="0">
                  <a:pos x="36" y="803"/>
                </a:cxn>
                <a:cxn ang="0">
                  <a:pos x="98" y="1156"/>
                </a:cxn>
                <a:cxn ang="0">
                  <a:pos x="131" y="1303"/>
                </a:cxn>
                <a:cxn ang="0">
                  <a:pos x="256" y="1303"/>
                </a:cxn>
                <a:cxn ang="0">
                  <a:pos x="249" y="1104"/>
                </a:cxn>
                <a:cxn ang="0">
                  <a:pos x="247" y="663"/>
                </a:cxn>
                <a:cxn ang="0">
                  <a:pos x="277" y="216"/>
                </a:cxn>
                <a:cxn ang="0">
                  <a:pos x="365" y="0"/>
                </a:cxn>
              </a:cxnLst>
              <a:rect l="0" t="0" r="r" b="b"/>
              <a:pathLst>
                <a:path w="366" h="1303">
                  <a:moveTo>
                    <a:pt x="365" y="0"/>
                  </a:moveTo>
                  <a:lnTo>
                    <a:pt x="46" y="0"/>
                  </a:lnTo>
                  <a:lnTo>
                    <a:pt x="0" y="374"/>
                  </a:lnTo>
                  <a:lnTo>
                    <a:pt x="36" y="803"/>
                  </a:lnTo>
                  <a:lnTo>
                    <a:pt x="98" y="1156"/>
                  </a:lnTo>
                  <a:lnTo>
                    <a:pt x="131" y="1303"/>
                  </a:lnTo>
                  <a:lnTo>
                    <a:pt x="256" y="1303"/>
                  </a:lnTo>
                  <a:lnTo>
                    <a:pt x="249" y="1104"/>
                  </a:lnTo>
                  <a:lnTo>
                    <a:pt x="247" y="663"/>
                  </a:lnTo>
                  <a:lnTo>
                    <a:pt x="277" y="216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202B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9243" y="13920"/>
              <a:ext cx="540" cy="372"/>
            </a:xfrm>
            <a:custGeom>
              <a:avLst/>
              <a:gdLst/>
              <a:ahLst/>
              <a:cxnLst>
                <a:cxn ang="0">
                  <a:pos x="539" y="0"/>
                </a:cxn>
                <a:cxn ang="0">
                  <a:pos x="334" y="0"/>
                </a:cxn>
                <a:cxn ang="0">
                  <a:pos x="333" y="25"/>
                </a:cxn>
                <a:cxn ang="0">
                  <a:pos x="327" y="50"/>
                </a:cxn>
                <a:cxn ang="0">
                  <a:pos x="229" y="192"/>
                </a:cxn>
                <a:cxn ang="0">
                  <a:pos x="127" y="245"/>
                </a:cxn>
                <a:cxn ang="0">
                  <a:pos x="38" y="269"/>
                </a:cxn>
                <a:cxn ang="0">
                  <a:pos x="0" y="275"/>
                </a:cxn>
                <a:cxn ang="0">
                  <a:pos x="0" y="369"/>
                </a:cxn>
                <a:cxn ang="0">
                  <a:pos x="153" y="363"/>
                </a:cxn>
                <a:cxn ang="0">
                  <a:pos x="297" y="321"/>
                </a:cxn>
                <a:cxn ang="0">
                  <a:pos x="444" y="225"/>
                </a:cxn>
                <a:cxn ang="0">
                  <a:pos x="486" y="175"/>
                </a:cxn>
                <a:cxn ang="0">
                  <a:pos x="514" y="120"/>
                </a:cxn>
                <a:cxn ang="0">
                  <a:pos x="531" y="60"/>
                </a:cxn>
                <a:cxn ang="0">
                  <a:pos x="539" y="0"/>
                </a:cxn>
              </a:cxnLst>
              <a:rect l="0" t="0" r="r" b="b"/>
              <a:pathLst>
                <a:path w="540" h="372">
                  <a:moveTo>
                    <a:pt x="539" y="0"/>
                  </a:moveTo>
                  <a:lnTo>
                    <a:pt x="334" y="0"/>
                  </a:lnTo>
                  <a:lnTo>
                    <a:pt x="333" y="25"/>
                  </a:lnTo>
                  <a:lnTo>
                    <a:pt x="327" y="50"/>
                  </a:lnTo>
                  <a:lnTo>
                    <a:pt x="229" y="192"/>
                  </a:lnTo>
                  <a:lnTo>
                    <a:pt x="127" y="245"/>
                  </a:lnTo>
                  <a:lnTo>
                    <a:pt x="38" y="269"/>
                  </a:lnTo>
                  <a:lnTo>
                    <a:pt x="0" y="275"/>
                  </a:lnTo>
                  <a:lnTo>
                    <a:pt x="0" y="369"/>
                  </a:lnTo>
                  <a:lnTo>
                    <a:pt x="153" y="363"/>
                  </a:lnTo>
                  <a:lnTo>
                    <a:pt x="297" y="321"/>
                  </a:lnTo>
                  <a:lnTo>
                    <a:pt x="444" y="225"/>
                  </a:lnTo>
                  <a:lnTo>
                    <a:pt x="486" y="175"/>
                  </a:lnTo>
                  <a:lnTo>
                    <a:pt x="514" y="120"/>
                  </a:lnTo>
                  <a:lnTo>
                    <a:pt x="531" y="60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DB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9523" y="13730"/>
              <a:ext cx="70" cy="20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0"/>
                </a:cxn>
                <a:cxn ang="0">
                  <a:pos x="10" y="25"/>
                </a:cxn>
                <a:cxn ang="0">
                  <a:pos x="32" y="66"/>
                </a:cxn>
                <a:cxn ang="0">
                  <a:pos x="51" y="128"/>
                </a:cxn>
                <a:cxn ang="0">
                  <a:pos x="55" y="205"/>
                </a:cxn>
                <a:cxn ang="0">
                  <a:pos x="60" y="205"/>
                </a:cxn>
                <a:cxn ang="0">
                  <a:pos x="65" y="200"/>
                </a:cxn>
                <a:cxn ang="0">
                  <a:pos x="70" y="200"/>
                </a:cxn>
                <a:cxn ang="0">
                  <a:pos x="63" y="121"/>
                </a:cxn>
                <a:cxn ang="0">
                  <a:pos x="42" y="59"/>
                </a:cxn>
                <a:cxn ang="0">
                  <a:pos x="20" y="17"/>
                </a:cxn>
                <a:cxn ang="0">
                  <a:pos x="10" y="0"/>
                </a:cxn>
              </a:cxnLst>
              <a:rect l="0" t="0" r="r" b="b"/>
              <a:pathLst>
                <a:path w="70" h="205">
                  <a:moveTo>
                    <a:pt x="10" y="0"/>
                  </a:moveTo>
                  <a:lnTo>
                    <a:pt x="0" y="10"/>
                  </a:lnTo>
                  <a:lnTo>
                    <a:pt x="10" y="25"/>
                  </a:lnTo>
                  <a:lnTo>
                    <a:pt x="32" y="66"/>
                  </a:lnTo>
                  <a:lnTo>
                    <a:pt x="51" y="128"/>
                  </a:lnTo>
                  <a:lnTo>
                    <a:pt x="55" y="205"/>
                  </a:lnTo>
                  <a:lnTo>
                    <a:pt x="60" y="205"/>
                  </a:lnTo>
                  <a:lnTo>
                    <a:pt x="65" y="200"/>
                  </a:lnTo>
                  <a:lnTo>
                    <a:pt x="70" y="200"/>
                  </a:lnTo>
                  <a:lnTo>
                    <a:pt x="63" y="121"/>
                  </a:lnTo>
                  <a:lnTo>
                    <a:pt x="42" y="59"/>
                  </a:lnTo>
                  <a:lnTo>
                    <a:pt x="20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087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8960" y="13264"/>
              <a:ext cx="64" cy="19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0" y="8"/>
                </a:cxn>
                <a:cxn ang="0">
                  <a:pos x="33" y="32"/>
                </a:cxn>
                <a:cxn ang="0">
                  <a:pos x="27" y="62"/>
                </a:cxn>
                <a:cxn ang="0">
                  <a:pos x="17" y="81"/>
                </a:cxn>
                <a:cxn ang="0">
                  <a:pos x="7" y="90"/>
                </a:cxn>
                <a:cxn ang="0">
                  <a:pos x="3" y="92"/>
                </a:cxn>
                <a:cxn ang="0">
                  <a:pos x="2" y="110"/>
                </a:cxn>
                <a:cxn ang="0">
                  <a:pos x="0" y="148"/>
                </a:cxn>
                <a:cxn ang="0">
                  <a:pos x="3" y="185"/>
                </a:cxn>
                <a:cxn ang="0">
                  <a:pos x="18" y="197"/>
                </a:cxn>
                <a:cxn ang="0">
                  <a:pos x="38" y="164"/>
                </a:cxn>
                <a:cxn ang="0">
                  <a:pos x="52" y="98"/>
                </a:cxn>
                <a:cxn ang="0">
                  <a:pos x="60" y="32"/>
                </a:cxn>
                <a:cxn ang="0">
                  <a:pos x="63" y="2"/>
                </a:cxn>
                <a:cxn ang="0">
                  <a:pos x="59" y="0"/>
                </a:cxn>
                <a:cxn ang="0">
                  <a:pos x="50" y="0"/>
                </a:cxn>
              </a:cxnLst>
              <a:rect l="0" t="0" r="r" b="b"/>
              <a:pathLst>
                <a:path w="64" h="197">
                  <a:moveTo>
                    <a:pt x="50" y="0"/>
                  </a:moveTo>
                  <a:lnTo>
                    <a:pt x="40" y="8"/>
                  </a:lnTo>
                  <a:lnTo>
                    <a:pt x="33" y="32"/>
                  </a:lnTo>
                  <a:lnTo>
                    <a:pt x="27" y="62"/>
                  </a:lnTo>
                  <a:lnTo>
                    <a:pt x="17" y="81"/>
                  </a:lnTo>
                  <a:lnTo>
                    <a:pt x="7" y="90"/>
                  </a:lnTo>
                  <a:lnTo>
                    <a:pt x="3" y="92"/>
                  </a:lnTo>
                  <a:lnTo>
                    <a:pt x="2" y="110"/>
                  </a:lnTo>
                  <a:lnTo>
                    <a:pt x="0" y="148"/>
                  </a:lnTo>
                  <a:lnTo>
                    <a:pt x="3" y="185"/>
                  </a:lnTo>
                  <a:lnTo>
                    <a:pt x="18" y="197"/>
                  </a:lnTo>
                  <a:lnTo>
                    <a:pt x="38" y="164"/>
                  </a:lnTo>
                  <a:lnTo>
                    <a:pt x="52" y="98"/>
                  </a:lnTo>
                  <a:lnTo>
                    <a:pt x="60" y="32"/>
                  </a:lnTo>
                  <a:lnTo>
                    <a:pt x="63" y="2"/>
                  </a:lnTo>
                  <a:lnTo>
                    <a:pt x="5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8B6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9388" y="14374"/>
              <a:ext cx="430" cy="1303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0" y="0"/>
                </a:cxn>
                <a:cxn ang="0">
                  <a:pos x="26" y="414"/>
                </a:cxn>
                <a:cxn ang="0">
                  <a:pos x="124" y="839"/>
                </a:cxn>
                <a:cxn ang="0">
                  <a:pos x="230" y="1170"/>
                </a:cxn>
                <a:cxn ang="0">
                  <a:pos x="279" y="1303"/>
                </a:cxn>
                <a:cxn ang="0">
                  <a:pos x="429" y="1303"/>
                </a:cxn>
                <a:cxn ang="0">
                  <a:pos x="413" y="1215"/>
                </a:cxn>
                <a:cxn ang="0">
                  <a:pos x="376" y="985"/>
                </a:cxn>
                <a:cxn ang="0">
                  <a:pos x="340" y="665"/>
                </a:cxn>
                <a:cxn ang="0">
                  <a:pos x="324" y="305"/>
                </a:cxn>
                <a:cxn ang="0">
                  <a:pos x="325" y="226"/>
                </a:cxn>
                <a:cxn ang="0">
                  <a:pos x="328" y="149"/>
                </a:cxn>
                <a:cxn ang="0">
                  <a:pos x="333" y="73"/>
                </a:cxn>
                <a:cxn ang="0">
                  <a:pos x="339" y="0"/>
                </a:cxn>
              </a:cxnLst>
              <a:rect l="0" t="0" r="r" b="b"/>
              <a:pathLst>
                <a:path w="430" h="1303">
                  <a:moveTo>
                    <a:pt x="339" y="0"/>
                  </a:moveTo>
                  <a:lnTo>
                    <a:pt x="0" y="0"/>
                  </a:lnTo>
                  <a:lnTo>
                    <a:pt x="26" y="414"/>
                  </a:lnTo>
                  <a:lnTo>
                    <a:pt x="124" y="839"/>
                  </a:lnTo>
                  <a:lnTo>
                    <a:pt x="230" y="1170"/>
                  </a:lnTo>
                  <a:lnTo>
                    <a:pt x="279" y="1303"/>
                  </a:lnTo>
                  <a:lnTo>
                    <a:pt x="429" y="1303"/>
                  </a:lnTo>
                  <a:lnTo>
                    <a:pt x="413" y="1215"/>
                  </a:lnTo>
                  <a:lnTo>
                    <a:pt x="376" y="985"/>
                  </a:lnTo>
                  <a:lnTo>
                    <a:pt x="340" y="665"/>
                  </a:lnTo>
                  <a:lnTo>
                    <a:pt x="324" y="305"/>
                  </a:lnTo>
                  <a:lnTo>
                    <a:pt x="325" y="226"/>
                  </a:lnTo>
                  <a:lnTo>
                    <a:pt x="328" y="149"/>
                  </a:lnTo>
                  <a:lnTo>
                    <a:pt x="333" y="7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43B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86" name="Picture 81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1574" y="15722"/>
              <a:ext cx="328" cy="1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7" name="Picture 82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1035" y="15722"/>
              <a:ext cx="328" cy="1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8" name="Picture 83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1222" y="13141"/>
              <a:ext cx="330" cy="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1632" y="13141"/>
              <a:ext cx="131" cy="446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20" y="40"/>
                </a:cxn>
                <a:cxn ang="0">
                  <a:pos x="23" y="77"/>
                </a:cxn>
                <a:cxn ang="0">
                  <a:pos x="27" y="168"/>
                </a:cxn>
                <a:cxn ang="0">
                  <a:pos x="22" y="285"/>
                </a:cxn>
                <a:cxn ang="0">
                  <a:pos x="0" y="400"/>
                </a:cxn>
                <a:cxn ang="0">
                  <a:pos x="25" y="423"/>
                </a:cxn>
                <a:cxn ang="0">
                  <a:pos x="61" y="446"/>
                </a:cxn>
                <a:cxn ang="0">
                  <a:pos x="98" y="445"/>
                </a:cxn>
                <a:cxn ang="0">
                  <a:pos x="125" y="395"/>
                </a:cxn>
                <a:cxn ang="0">
                  <a:pos x="131" y="287"/>
                </a:cxn>
                <a:cxn ang="0">
                  <a:pos x="119" y="156"/>
                </a:cxn>
                <a:cxn ang="0">
                  <a:pos x="103" y="46"/>
                </a:cxn>
                <a:cxn ang="0">
                  <a:pos x="95" y="0"/>
                </a:cxn>
              </a:cxnLst>
              <a:rect l="0" t="0" r="r" b="b"/>
              <a:pathLst>
                <a:path w="131" h="446">
                  <a:moveTo>
                    <a:pt x="95" y="0"/>
                  </a:moveTo>
                  <a:lnTo>
                    <a:pt x="20" y="40"/>
                  </a:lnTo>
                  <a:lnTo>
                    <a:pt x="23" y="77"/>
                  </a:lnTo>
                  <a:lnTo>
                    <a:pt x="27" y="168"/>
                  </a:lnTo>
                  <a:lnTo>
                    <a:pt x="22" y="285"/>
                  </a:lnTo>
                  <a:lnTo>
                    <a:pt x="0" y="400"/>
                  </a:lnTo>
                  <a:lnTo>
                    <a:pt x="25" y="423"/>
                  </a:lnTo>
                  <a:lnTo>
                    <a:pt x="61" y="446"/>
                  </a:lnTo>
                  <a:lnTo>
                    <a:pt x="98" y="445"/>
                  </a:lnTo>
                  <a:lnTo>
                    <a:pt x="125" y="395"/>
                  </a:lnTo>
                  <a:lnTo>
                    <a:pt x="131" y="287"/>
                  </a:lnTo>
                  <a:lnTo>
                    <a:pt x="119" y="156"/>
                  </a:lnTo>
                  <a:lnTo>
                    <a:pt x="103" y="46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8B6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1492" y="13166"/>
              <a:ext cx="65" cy="65"/>
            </a:xfrm>
            <a:custGeom>
              <a:avLst/>
              <a:gdLst/>
              <a:ahLst/>
              <a:cxnLst>
                <a:cxn ang="0">
                  <a:pos x="65" y="40"/>
                </a:cxn>
                <a:cxn ang="0">
                  <a:pos x="45" y="0"/>
                </a:cxn>
                <a:cxn ang="0">
                  <a:pos x="12" y="23"/>
                </a:cxn>
                <a:cxn ang="0">
                  <a:pos x="10" y="20"/>
                </a:cxn>
                <a:cxn ang="0">
                  <a:pos x="5" y="25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10" y="55"/>
                </a:cxn>
                <a:cxn ang="0">
                  <a:pos x="15" y="65"/>
                </a:cxn>
                <a:cxn ang="0">
                  <a:pos x="20" y="60"/>
                </a:cxn>
                <a:cxn ang="0">
                  <a:pos x="25" y="60"/>
                </a:cxn>
                <a:cxn ang="0">
                  <a:pos x="25" y="58"/>
                </a:cxn>
                <a:cxn ang="0">
                  <a:pos x="65" y="40"/>
                </a:cxn>
              </a:cxnLst>
              <a:rect l="0" t="0" r="r" b="b"/>
              <a:pathLst>
                <a:path w="65" h="65">
                  <a:moveTo>
                    <a:pt x="65" y="40"/>
                  </a:moveTo>
                  <a:lnTo>
                    <a:pt x="45" y="0"/>
                  </a:lnTo>
                  <a:lnTo>
                    <a:pt x="12" y="23"/>
                  </a:lnTo>
                  <a:lnTo>
                    <a:pt x="10" y="20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10" y="55"/>
                  </a:lnTo>
                  <a:lnTo>
                    <a:pt x="15" y="65"/>
                  </a:lnTo>
                  <a:lnTo>
                    <a:pt x="20" y="60"/>
                  </a:lnTo>
                  <a:lnTo>
                    <a:pt x="25" y="60"/>
                  </a:lnTo>
                  <a:lnTo>
                    <a:pt x="25" y="58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202B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1532" y="12856"/>
              <a:ext cx="545" cy="360"/>
            </a:xfrm>
            <a:custGeom>
              <a:avLst/>
              <a:gdLst/>
              <a:ahLst/>
              <a:cxnLst>
                <a:cxn ang="0">
                  <a:pos x="460" y="0"/>
                </a:cxn>
                <a:cxn ang="0">
                  <a:pos x="0" y="299"/>
                </a:cxn>
                <a:cxn ang="0">
                  <a:pos x="30" y="359"/>
                </a:cxn>
                <a:cxn ang="0">
                  <a:pos x="544" y="164"/>
                </a:cxn>
                <a:cxn ang="0">
                  <a:pos x="518" y="89"/>
                </a:cxn>
                <a:cxn ang="0">
                  <a:pos x="505" y="70"/>
                </a:cxn>
                <a:cxn ang="0">
                  <a:pos x="483" y="38"/>
                </a:cxn>
                <a:cxn ang="0">
                  <a:pos x="469" y="16"/>
                </a:cxn>
                <a:cxn ang="0">
                  <a:pos x="460" y="0"/>
                </a:cxn>
              </a:cxnLst>
              <a:rect l="0" t="0" r="r" b="b"/>
              <a:pathLst>
                <a:path w="545" h="360">
                  <a:moveTo>
                    <a:pt x="460" y="0"/>
                  </a:moveTo>
                  <a:lnTo>
                    <a:pt x="0" y="299"/>
                  </a:lnTo>
                  <a:lnTo>
                    <a:pt x="30" y="359"/>
                  </a:lnTo>
                  <a:lnTo>
                    <a:pt x="544" y="164"/>
                  </a:lnTo>
                  <a:lnTo>
                    <a:pt x="518" y="89"/>
                  </a:lnTo>
                  <a:lnTo>
                    <a:pt x="505" y="70"/>
                  </a:lnTo>
                  <a:lnTo>
                    <a:pt x="483" y="38"/>
                  </a:lnTo>
                  <a:lnTo>
                    <a:pt x="469" y="16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043B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1352" y="13470"/>
              <a:ext cx="160" cy="130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15" y="25"/>
                </a:cxn>
                <a:cxn ang="0">
                  <a:pos x="0" y="130"/>
                </a:cxn>
                <a:cxn ang="0">
                  <a:pos x="149" y="130"/>
                </a:cxn>
                <a:cxn ang="0">
                  <a:pos x="159" y="0"/>
                </a:cxn>
              </a:cxnLst>
              <a:rect l="0" t="0" r="r" b="b"/>
              <a:pathLst>
                <a:path w="160" h="130">
                  <a:moveTo>
                    <a:pt x="159" y="0"/>
                  </a:moveTo>
                  <a:lnTo>
                    <a:pt x="15" y="25"/>
                  </a:lnTo>
                  <a:lnTo>
                    <a:pt x="0" y="130"/>
                  </a:lnTo>
                  <a:lnTo>
                    <a:pt x="149" y="13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49F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692" y="12991"/>
              <a:ext cx="302" cy="759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45" y="0"/>
                </a:cxn>
                <a:cxn ang="0">
                  <a:pos x="132" y="4"/>
                </a:cxn>
                <a:cxn ang="0">
                  <a:pos x="123" y="12"/>
                </a:cxn>
                <a:cxn ang="0">
                  <a:pos x="119" y="24"/>
                </a:cxn>
                <a:cxn ang="0">
                  <a:pos x="120" y="36"/>
                </a:cxn>
                <a:cxn ang="0">
                  <a:pos x="185" y="175"/>
                </a:cxn>
                <a:cxn ang="0">
                  <a:pos x="191" y="223"/>
                </a:cxn>
                <a:cxn ang="0">
                  <a:pos x="199" y="331"/>
                </a:cxn>
                <a:cxn ang="0">
                  <a:pos x="195" y="443"/>
                </a:cxn>
                <a:cxn ang="0">
                  <a:pos x="165" y="505"/>
                </a:cxn>
                <a:cxn ang="0">
                  <a:pos x="107" y="521"/>
                </a:cxn>
                <a:cxn ang="0">
                  <a:pos x="54" y="532"/>
                </a:cxn>
                <a:cxn ang="0">
                  <a:pos x="15" y="538"/>
                </a:cxn>
                <a:cxn ang="0">
                  <a:pos x="0" y="540"/>
                </a:cxn>
                <a:cxn ang="0">
                  <a:pos x="55" y="759"/>
                </a:cxn>
                <a:cxn ang="0">
                  <a:pos x="149" y="722"/>
                </a:cxn>
                <a:cxn ang="0">
                  <a:pos x="226" y="681"/>
                </a:cxn>
                <a:cxn ang="0">
                  <a:pos x="285" y="630"/>
                </a:cxn>
                <a:cxn ang="0">
                  <a:pos x="301" y="525"/>
                </a:cxn>
                <a:cxn ang="0">
                  <a:pos x="285" y="364"/>
                </a:cxn>
                <a:cxn ang="0">
                  <a:pos x="259" y="215"/>
                </a:cxn>
                <a:cxn ang="0">
                  <a:pos x="245" y="150"/>
                </a:cxn>
                <a:cxn ang="0">
                  <a:pos x="260" y="81"/>
                </a:cxn>
                <a:cxn ang="0">
                  <a:pos x="257" y="49"/>
                </a:cxn>
                <a:cxn ang="0">
                  <a:pos x="243" y="24"/>
                </a:cxn>
                <a:cxn ang="0">
                  <a:pos x="220" y="7"/>
                </a:cxn>
                <a:cxn ang="0">
                  <a:pos x="190" y="0"/>
                </a:cxn>
              </a:cxnLst>
              <a:rect l="0" t="0" r="r" b="b"/>
              <a:pathLst>
                <a:path w="302" h="759">
                  <a:moveTo>
                    <a:pt x="190" y="0"/>
                  </a:moveTo>
                  <a:lnTo>
                    <a:pt x="145" y="0"/>
                  </a:lnTo>
                  <a:lnTo>
                    <a:pt x="132" y="4"/>
                  </a:lnTo>
                  <a:lnTo>
                    <a:pt x="123" y="12"/>
                  </a:lnTo>
                  <a:lnTo>
                    <a:pt x="119" y="24"/>
                  </a:lnTo>
                  <a:lnTo>
                    <a:pt x="120" y="36"/>
                  </a:lnTo>
                  <a:lnTo>
                    <a:pt x="185" y="175"/>
                  </a:lnTo>
                  <a:lnTo>
                    <a:pt x="191" y="223"/>
                  </a:lnTo>
                  <a:lnTo>
                    <a:pt x="199" y="331"/>
                  </a:lnTo>
                  <a:lnTo>
                    <a:pt x="195" y="443"/>
                  </a:lnTo>
                  <a:lnTo>
                    <a:pt x="165" y="505"/>
                  </a:lnTo>
                  <a:lnTo>
                    <a:pt x="107" y="521"/>
                  </a:lnTo>
                  <a:lnTo>
                    <a:pt x="54" y="532"/>
                  </a:lnTo>
                  <a:lnTo>
                    <a:pt x="15" y="538"/>
                  </a:lnTo>
                  <a:lnTo>
                    <a:pt x="0" y="540"/>
                  </a:lnTo>
                  <a:lnTo>
                    <a:pt x="55" y="759"/>
                  </a:lnTo>
                  <a:lnTo>
                    <a:pt x="149" y="722"/>
                  </a:lnTo>
                  <a:lnTo>
                    <a:pt x="226" y="681"/>
                  </a:lnTo>
                  <a:lnTo>
                    <a:pt x="285" y="630"/>
                  </a:lnTo>
                  <a:lnTo>
                    <a:pt x="301" y="525"/>
                  </a:lnTo>
                  <a:lnTo>
                    <a:pt x="285" y="364"/>
                  </a:lnTo>
                  <a:lnTo>
                    <a:pt x="259" y="215"/>
                  </a:lnTo>
                  <a:lnTo>
                    <a:pt x="245" y="150"/>
                  </a:lnTo>
                  <a:lnTo>
                    <a:pt x="260" y="81"/>
                  </a:lnTo>
                  <a:lnTo>
                    <a:pt x="257" y="49"/>
                  </a:lnTo>
                  <a:lnTo>
                    <a:pt x="243" y="24"/>
                  </a:lnTo>
                  <a:lnTo>
                    <a:pt x="220" y="7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8B6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4" name="AutoShape 89"/>
            <p:cNvSpPr>
              <a:spLocks/>
            </p:cNvSpPr>
            <p:nvPr/>
          </p:nvSpPr>
          <p:spPr bwMode="auto">
            <a:xfrm>
              <a:off x="1204" y="13081"/>
              <a:ext cx="283" cy="415"/>
            </a:xfrm>
            <a:custGeom>
              <a:avLst/>
              <a:gdLst/>
              <a:ahLst/>
              <a:cxnLst>
                <a:cxn ang="0">
                  <a:pos x="122" y="45"/>
                </a:cxn>
                <a:cxn ang="0">
                  <a:pos x="88" y="55"/>
                </a:cxn>
                <a:cxn ang="0">
                  <a:pos x="51" y="80"/>
                </a:cxn>
                <a:cxn ang="0">
                  <a:pos x="18" y="125"/>
                </a:cxn>
                <a:cxn ang="0">
                  <a:pos x="3" y="170"/>
                </a:cxn>
                <a:cxn ang="0">
                  <a:pos x="0" y="221"/>
                </a:cxn>
                <a:cxn ang="0">
                  <a:pos x="7" y="272"/>
                </a:cxn>
                <a:cxn ang="0">
                  <a:pos x="23" y="320"/>
                </a:cxn>
                <a:cxn ang="0">
                  <a:pos x="48" y="356"/>
                </a:cxn>
                <a:cxn ang="0">
                  <a:pos x="82" y="384"/>
                </a:cxn>
                <a:cxn ang="0">
                  <a:pos x="121" y="403"/>
                </a:cxn>
                <a:cxn ang="0">
                  <a:pos x="163" y="415"/>
                </a:cxn>
                <a:cxn ang="0">
                  <a:pos x="218" y="415"/>
                </a:cxn>
                <a:cxn ang="0">
                  <a:pos x="173" y="315"/>
                </a:cxn>
                <a:cxn ang="0">
                  <a:pos x="203" y="295"/>
                </a:cxn>
                <a:cxn ang="0">
                  <a:pos x="216" y="284"/>
                </a:cxn>
                <a:cxn ang="0">
                  <a:pos x="224" y="269"/>
                </a:cxn>
                <a:cxn ang="0">
                  <a:pos x="229" y="251"/>
                </a:cxn>
                <a:cxn ang="0">
                  <a:pos x="228" y="235"/>
                </a:cxn>
                <a:cxn ang="0">
                  <a:pos x="193" y="140"/>
                </a:cxn>
                <a:cxn ang="0">
                  <a:pos x="207" y="137"/>
                </a:cxn>
                <a:cxn ang="0">
                  <a:pos x="238" y="125"/>
                </a:cxn>
                <a:cxn ang="0">
                  <a:pos x="268" y="96"/>
                </a:cxn>
                <a:cxn ang="0">
                  <a:pos x="282" y="45"/>
                </a:cxn>
                <a:cxn ang="0">
                  <a:pos x="148" y="45"/>
                </a:cxn>
                <a:cxn ang="0">
                  <a:pos x="122" y="45"/>
                </a:cxn>
                <a:cxn ang="0">
                  <a:pos x="223" y="0"/>
                </a:cxn>
                <a:cxn ang="0">
                  <a:pos x="219" y="7"/>
                </a:cxn>
                <a:cxn ang="0">
                  <a:pos x="206" y="21"/>
                </a:cxn>
                <a:cxn ang="0">
                  <a:pos x="183" y="36"/>
                </a:cxn>
                <a:cxn ang="0">
                  <a:pos x="148" y="45"/>
                </a:cxn>
                <a:cxn ang="0">
                  <a:pos x="282" y="45"/>
                </a:cxn>
                <a:cxn ang="0">
                  <a:pos x="273" y="19"/>
                </a:cxn>
                <a:cxn ang="0">
                  <a:pos x="252" y="6"/>
                </a:cxn>
                <a:cxn ang="0">
                  <a:pos x="232" y="1"/>
                </a:cxn>
                <a:cxn ang="0">
                  <a:pos x="223" y="0"/>
                </a:cxn>
              </a:cxnLst>
              <a:rect l="0" t="0" r="r" b="b"/>
              <a:pathLst>
                <a:path w="283" h="415">
                  <a:moveTo>
                    <a:pt x="122" y="45"/>
                  </a:moveTo>
                  <a:lnTo>
                    <a:pt x="88" y="55"/>
                  </a:lnTo>
                  <a:lnTo>
                    <a:pt x="51" y="80"/>
                  </a:lnTo>
                  <a:lnTo>
                    <a:pt x="18" y="125"/>
                  </a:lnTo>
                  <a:lnTo>
                    <a:pt x="3" y="170"/>
                  </a:lnTo>
                  <a:lnTo>
                    <a:pt x="0" y="221"/>
                  </a:lnTo>
                  <a:lnTo>
                    <a:pt x="7" y="272"/>
                  </a:lnTo>
                  <a:lnTo>
                    <a:pt x="23" y="320"/>
                  </a:lnTo>
                  <a:lnTo>
                    <a:pt x="48" y="356"/>
                  </a:lnTo>
                  <a:lnTo>
                    <a:pt x="82" y="384"/>
                  </a:lnTo>
                  <a:lnTo>
                    <a:pt x="121" y="403"/>
                  </a:lnTo>
                  <a:lnTo>
                    <a:pt x="163" y="415"/>
                  </a:lnTo>
                  <a:lnTo>
                    <a:pt x="218" y="415"/>
                  </a:lnTo>
                  <a:lnTo>
                    <a:pt x="173" y="315"/>
                  </a:lnTo>
                  <a:lnTo>
                    <a:pt x="203" y="295"/>
                  </a:lnTo>
                  <a:lnTo>
                    <a:pt x="216" y="284"/>
                  </a:lnTo>
                  <a:lnTo>
                    <a:pt x="224" y="269"/>
                  </a:lnTo>
                  <a:lnTo>
                    <a:pt x="229" y="251"/>
                  </a:lnTo>
                  <a:lnTo>
                    <a:pt x="228" y="235"/>
                  </a:lnTo>
                  <a:lnTo>
                    <a:pt x="193" y="140"/>
                  </a:lnTo>
                  <a:lnTo>
                    <a:pt x="207" y="137"/>
                  </a:lnTo>
                  <a:lnTo>
                    <a:pt x="238" y="125"/>
                  </a:lnTo>
                  <a:lnTo>
                    <a:pt x="268" y="96"/>
                  </a:lnTo>
                  <a:lnTo>
                    <a:pt x="282" y="45"/>
                  </a:lnTo>
                  <a:lnTo>
                    <a:pt x="148" y="45"/>
                  </a:lnTo>
                  <a:lnTo>
                    <a:pt x="122" y="45"/>
                  </a:lnTo>
                  <a:close/>
                  <a:moveTo>
                    <a:pt x="223" y="0"/>
                  </a:moveTo>
                  <a:lnTo>
                    <a:pt x="219" y="7"/>
                  </a:lnTo>
                  <a:lnTo>
                    <a:pt x="206" y="21"/>
                  </a:lnTo>
                  <a:lnTo>
                    <a:pt x="183" y="36"/>
                  </a:lnTo>
                  <a:lnTo>
                    <a:pt x="148" y="45"/>
                  </a:lnTo>
                  <a:lnTo>
                    <a:pt x="282" y="45"/>
                  </a:lnTo>
                  <a:lnTo>
                    <a:pt x="273" y="19"/>
                  </a:lnTo>
                  <a:lnTo>
                    <a:pt x="252" y="6"/>
                  </a:lnTo>
                  <a:lnTo>
                    <a:pt x="232" y="1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202B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1038" y="14324"/>
              <a:ext cx="589" cy="1413"/>
            </a:xfrm>
            <a:custGeom>
              <a:avLst/>
              <a:gdLst/>
              <a:ahLst/>
              <a:cxnLst>
                <a:cxn ang="0">
                  <a:pos x="499" y="0"/>
                </a:cxn>
                <a:cxn ang="0">
                  <a:pos x="210" y="0"/>
                </a:cxn>
                <a:cxn ang="0">
                  <a:pos x="212" y="37"/>
                </a:cxn>
                <a:cxn ang="0">
                  <a:pos x="220" y="134"/>
                </a:cxn>
                <a:cxn ang="0">
                  <a:pos x="237" y="274"/>
                </a:cxn>
                <a:cxn ang="0">
                  <a:pos x="265" y="440"/>
                </a:cxn>
                <a:cxn ang="0">
                  <a:pos x="272" y="492"/>
                </a:cxn>
                <a:cxn ang="0">
                  <a:pos x="272" y="544"/>
                </a:cxn>
                <a:cxn ang="0">
                  <a:pos x="265" y="595"/>
                </a:cxn>
                <a:cxn ang="0">
                  <a:pos x="250" y="644"/>
                </a:cxn>
                <a:cxn ang="0">
                  <a:pos x="167" y="893"/>
                </a:cxn>
                <a:cxn ang="0">
                  <a:pos x="86" y="1143"/>
                </a:cxn>
                <a:cxn ang="0">
                  <a:pos x="24" y="1336"/>
                </a:cxn>
                <a:cxn ang="0">
                  <a:pos x="0" y="1413"/>
                </a:cxn>
                <a:cxn ang="0">
                  <a:pos x="130" y="1413"/>
                </a:cxn>
                <a:cxn ang="0">
                  <a:pos x="177" y="1323"/>
                </a:cxn>
                <a:cxn ang="0">
                  <a:pos x="287" y="1105"/>
                </a:cxn>
                <a:cxn ang="0">
                  <a:pos x="410" y="836"/>
                </a:cxn>
                <a:cxn ang="0">
                  <a:pos x="499" y="594"/>
                </a:cxn>
                <a:cxn ang="0">
                  <a:pos x="545" y="425"/>
                </a:cxn>
                <a:cxn ang="0">
                  <a:pos x="572" y="316"/>
                </a:cxn>
                <a:cxn ang="0">
                  <a:pos x="586" y="257"/>
                </a:cxn>
                <a:cxn ang="0">
                  <a:pos x="589" y="240"/>
                </a:cxn>
                <a:cxn ang="0">
                  <a:pos x="499" y="0"/>
                </a:cxn>
              </a:cxnLst>
              <a:rect l="0" t="0" r="r" b="b"/>
              <a:pathLst>
                <a:path w="589" h="1413">
                  <a:moveTo>
                    <a:pt x="499" y="0"/>
                  </a:moveTo>
                  <a:lnTo>
                    <a:pt x="210" y="0"/>
                  </a:lnTo>
                  <a:lnTo>
                    <a:pt x="212" y="37"/>
                  </a:lnTo>
                  <a:lnTo>
                    <a:pt x="220" y="134"/>
                  </a:lnTo>
                  <a:lnTo>
                    <a:pt x="237" y="274"/>
                  </a:lnTo>
                  <a:lnTo>
                    <a:pt x="265" y="440"/>
                  </a:lnTo>
                  <a:lnTo>
                    <a:pt x="272" y="492"/>
                  </a:lnTo>
                  <a:lnTo>
                    <a:pt x="272" y="544"/>
                  </a:lnTo>
                  <a:lnTo>
                    <a:pt x="265" y="595"/>
                  </a:lnTo>
                  <a:lnTo>
                    <a:pt x="250" y="644"/>
                  </a:lnTo>
                  <a:lnTo>
                    <a:pt x="167" y="893"/>
                  </a:lnTo>
                  <a:lnTo>
                    <a:pt x="86" y="1143"/>
                  </a:lnTo>
                  <a:lnTo>
                    <a:pt x="24" y="1336"/>
                  </a:lnTo>
                  <a:lnTo>
                    <a:pt x="0" y="1413"/>
                  </a:lnTo>
                  <a:lnTo>
                    <a:pt x="130" y="1413"/>
                  </a:lnTo>
                  <a:lnTo>
                    <a:pt x="177" y="1323"/>
                  </a:lnTo>
                  <a:lnTo>
                    <a:pt x="287" y="1105"/>
                  </a:lnTo>
                  <a:lnTo>
                    <a:pt x="410" y="836"/>
                  </a:lnTo>
                  <a:lnTo>
                    <a:pt x="499" y="594"/>
                  </a:lnTo>
                  <a:lnTo>
                    <a:pt x="545" y="425"/>
                  </a:lnTo>
                  <a:lnTo>
                    <a:pt x="572" y="316"/>
                  </a:lnTo>
                  <a:lnTo>
                    <a:pt x="586" y="257"/>
                  </a:lnTo>
                  <a:lnTo>
                    <a:pt x="589" y="240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00666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1352" y="13336"/>
              <a:ext cx="72" cy="6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9" y="1"/>
                </a:cxn>
                <a:cxn ang="0">
                  <a:pos x="9" y="6"/>
                </a:cxn>
                <a:cxn ang="0">
                  <a:pos x="1" y="15"/>
                </a:cxn>
                <a:cxn ang="0">
                  <a:pos x="0" y="27"/>
                </a:cxn>
                <a:cxn ang="0">
                  <a:pos x="6" y="39"/>
                </a:cxn>
                <a:cxn ang="0">
                  <a:pos x="15" y="51"/>
                </a:cxn>
                <a:cxn ang="0">
                  <a:pos x="26" y="60"/>
                </a:cxn>
                <a:cxn ang="0">
                  <a:pos x="40" y="65"/>
                </a:cxn>
                <a:cxn ang="0">
                  <a:pos x="54" y="64"/>
                </a:cxn>
                <a:cxn ang="0">
                  <a:pos x="64" y="59"/>
                </a:cxn>
                <a:cxn ang="0">
                  <a:pos x="71" y="50"/>
                </a:cxn>
                <a:cxn ang="0">
                  <a:pos x="72" y="38"/>
                </a:cxn>
                <a:cxn ang="0">
                  <a:pos x="67" y="26"/>
                </a:cxn>
                <a:cxn ang="0">
                  <a:pos x="59" y="14"/>
                </a:cxn>
                <a:cxn ang="0">
                  <a:pos x="46" y="5"/>
                </a:cxn>
                <a:cxn ang="0">
                  <a:pos x="32" y="0"/>
                </a:cxn>
              </a:cxnLst>
              <a:rect l="0" t="0" r="r" b="b"/>
              <a:pathLst>
                <a:path w="72" h="65">
                  <a:moveTo>
                    <a:pt x="32" y="0"/>
                  </a:moveTo>
                  <a:lnTo>
                    <a:pt x="19" y="1"/>
                  </a:lnTo>
                  <a:lnTo>
                    <a:pt x="9" y="6"/>
                  </a:lnTo>
                  <a:lnTo>
                    <a:pt x="1" y="15"/>
                  </a:lnTo>
                  <a:lnTo>
                    <a:pt x="0" y="27"/>
                  </a:lnTo>
                  <a:lnTo>
                    <a:pt x="6" y="39"/>
                  </a:lnTo>
                  <a:lnTo>
                    <a:pt x="15" y="51"/>
                  </a:lnTo>
                  <a:lnTo>
                    <a:pt x="26" y="60"/>
                  </a:lnTo>
                  <a:lnTo>
                    <a:pt x="40" y="65"/>
                  </a:lnTo>
                  <a:lnTo>
                    <a:pt x="54" y="64"/>
                  </a:lnTo>
                  <a:lnTo>
                    <a:pt x="64" y="59"/>
                  </a:lnTo>
                  <a:lnTo>
                    <a:pt x="71" y="50"/>
                  </a:lnTo>
                  <a:lnTo>
                    <a:pt x="72" y="38"/>
                  </a:lnTo>
                  <a:lnTo>
                    <a:pt x="67" y="26"/>
                  </a:lnTo>
                  <a:lnTo>
                    <a:pt x="59" y="14"/>
                  </a:lnTo>
                  <a:lnTo>
                    <a:pt x="46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8B6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1247" y="13520"/>
              <a:ext cx="629" cy="804"/>
            </a:xfrm>
            <a:custGeom>
              <a:avLst/>
              <a:gdLst/>
              <a:ahLst/>
              <a:cxnLst>
                <a:cxn ang="0">
                  <a:pos x="499" y="0"/>
                </a:cxn>
                <a:cxn ang="0">
                  <a:pos x="204" y="35"/>
                </a:cxn>
                <a:cxn ang="0">
                  <a:pos x="139" y="53"/>
                </a:cxn>
                <a:cxn ang="0">
                  <a:pos x="83" y="87"/>
                </a:cxn>
                <a:cxn ang="0">
                  <a:pos x="39" y="136"/>
                </a:cxn>
                <a:cxn ang="0">
                  <a:pos x="10" y="196"/>
                </a:cxn>
                <a:cxn ang="0">
                  <a:pos x="0" y="264"/>
                </a:cxn>
                <a:cxn ang="0">
                  <a:pos x="0" y="803"/>
                </a:cxn>
                <a:cxn ang="0">
                  <a:pos x="419" y="803"/>
                </a:cxn>
                <a:cxn ang="0">
                  <a:pos x="379" y="279"/>
                </a:cxn>
                <a:cxn ang="0">
                  <a:pos x="402" y="273"/>
                </a:cxn>
                <a:cxn ang="0">
                  <a:pos x="461" y="255"/>
                </a:cxn>
                <a:cxn ang="0">
                  <a:pos x="541" y="222"/>
                </a:cxn>
                <a:cxn ang="0">
                  <a:pos x="629" y="174"/>
                </a:cxn>
                <a:cxn ang="0">
                  <a:pos x="568" y="97"/>
                </a:cxn>
                <a:cxn ang="0">
                  <a:pos x="528" y="42"/>
                </a:cxn>
                <a:cxn ang="0">
                  <a:pos x="506" y="10"/>
                </a:cxn>
                <a:cxn ang="0">
                  <a:pos x="499" y="0"/>
                </a:cxn>
              </a:cxnLst>
              <a:rect l="0" t="0" r="r" b="b"/>
              <a:pathLst>
                <a:path w="629" h="804">
                  <a:moveTo>
                    <a:pt x="499" y="0"/>
                  </a:moveTo>
                  <a:lnTo>
                    <a:pt x="204" y="35"/>
                  </a:lnTo>
                  <a:lnTo>
                    <a:pt x="139" y="53"/>
                  </a:lnTo>
                  <a:lnTo>
                    <a:pt x="83" y="87"/>
                  </a:lnTo>
                  <a:lnTo>
                    <a:pt x="39" y="136"/>
                  </a:lnTo>
                  <a:lnTo>
                    <a:pt x="10" y="196"/>
                  </a:lnTo>
                  <a:lnTo>
                    <a:pt x="0" y="264"/>
                  </a:lnTo>
                  <a:lnTo>
                    <a:pt x="0" y="803"/>
                  </a:lnTo>
                  <a:lnTo>
                    <a:pt x="419" y="803"/>
                  </a:lnTo>
                  <a:lnTo>
                    <a:pt x="379" y="279"/>
                  </a:lnTo>
                  <a:lnTo>
                    <a:pt x="402" y="273"/>
                  </a:lnTo>
                  <a:lnTo>
                    <a:pt x="461" y="255"/>
                  </a:lnTo>
                  <a:lnTo>
                    <a:pt x="541" y="222"/>
                  </a:lnTo>
                  <a:lnTo>
                    <a:pt x="629" y="174"/>
                  </a:lnTo>
                  <a:lnTo>
                    <a:pt x="568" y="97"/>
                  </a:lnTo>
                  <a:lnTo>
                    <a:pt x="528" y="42"/>
                  </a:lnTo>
                  <a:lnTo>
                    <a:pt x="506" y="10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043B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8" name="Freeform 93"/>
            <p:cNvSpPr>
              <a:spLocks/>
            </p:cNvSpPr>
            <p:nvPr/>
          </p:nvSpPr>
          <p:spPr bwMode="auto">
            <a:xfrm>
              <a:off x="1247" y="14324"/>
              <a:ext cx="570" cy="1413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0" y="0"/>
                </a:cxn>
                <a:cxn ang="0">
                  <a:pos x="13" y="38"/>
                </a:cxn>
                <a:cxn ang="0">
                  <a:pos x="57" y="138"/>
                </a:cxn>
                <a:cxn ang="0">
                  <a:pos x="143" y="285"/>
                </a:cxn>
                <a:cxn ang="0">
                  <a:pos x="279" y="460"/>
                </a:cxn>
                <a:cxn ang="0">
                  <a:pos x="308" y="493"/>
                </a:cxn>
                <a:cxn ang="0">
                  <a:pos x="336" y="541"/>
                </a:cxn>
                <a:cxn ang="0">
                  <a:pos x="356" y="601"/>
                </a:cxn>
                <a:cxn ang="0">
                  <a:pos x="359" y="674"/>
                </a:cxn>
                <a:cxn ang="0">
                  <a:pos x="314" y="1413"/>
                </a:cxn>
                <a:cxn ang="0">
                  <a:pos x="444" y="1413"/>
                </a:cxn>
                <a:cxn ang="0">
                  <a:pos x="468" y="1312"/>
                </a:cxn>
                <a:cxn ang="0">
                  <a:pos x="520" y="1069"/>
                </a:cxn>
                <a:cxn ang="0">
                  <a:pos x="564" y="769"/>
                </a:cxn>
                <a:cxn ang="0">
                  <a:pos x="569" y="500"/>
                </a:cxn>
                <a:cxn ang="0">
                  <a:pos x="531" y="295"/>
                </a:cxn>
                <a:cxn ang="0">
                  <a:pos x="481" y="138"/>
                </a:cxn>
                <a:cxn ang="0">
                  <a:pos x="438" y="36"/>
                </a:cxn>
                <a:cxn ang="0">
                  <a:pos x="419" y="0"/>
                </a:cxn>
              </a:cxnLst>
              <a:rect l="0" t="0" r="r" b="b"/>
              <a:pathLst>
                <a:path w="570" h="1413">
                  <a:moveTo>
                    <a:pt x="419" y="0"/>
                  </a:moveTo>
                  <a:lnTo>
                    <a:pt x="0" y="0"/>
                  </a:lnTo>
                  <a:lnTo>
                    <a:pt x="13" y="38"/>
                  </a:lnTo>
                  <a:lnTo>
                    <a:pt x="57" y="138"/>
                  </a:lnTo>
                  <a:lnTo>
                    <a:pt x="143" y="285"/>
                  </a:lnTo>
                  <a:lnTo>
                    <a:pt x="279" y="460"/>
                  </a:lnTo>
                  <a:lnTo>
                    <a:pt x="308" y="493"/>
                  </a:lnTo>
                  <a:lnTo>
                    <a:pt x="336" y="541"/>
                  </a:lnTo>
                  <a:lnTo>
                    <a:pt x="356" y="601"/>
                  </a:lnTo>
                  <a:lnTo>
                    <a:pt x="359" y="674"/>
                  </a:lnTo>
                  <a:lnTo>
                    <a:pt x="314" y="1413"/>
                  </a:lnTo>
                  <a:lnTo>
                    <a:pt x="444" y="1413"/>
                  </a:lnTo>
                  <a:lnTo>
                    <a:pt x="468" y="1312"/>
                  </a:lnTo>
                  <a:lnTo>
                    <a:pt x="520" y="1069"/>
                  </a:lnTo>
                  <a:lnTo>
                    <a:pt x="564" y="769"/>
                  </a:lnTo>
                  <a:lnTo>
                    <a:pt x="569" y="500"/>
                  </a:lnTo>
                  <a:lnTo>
                    <a:pt x="531" y="295"/>
                  </a:lnTo>
                  <a:lnTo>
                    <a:pt x="481" y="138"/>
                  </a:lnTo>
                  <a:lnTo>
                    <a:pt x="438" y="3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00888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1986" y="12856"/>
              <a:ext cx="98" cy="1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0"/>
                </a:cxn>
                <a:cxn ang="0">
                  <a:pos x="0" y="32"/>
                </a:cxn>
                <a:cxn ang="0">
                  <a:pos x="7" y="62"/>
                </a:cxn>
                <a:cxn ang="0">
                  <a:pos x="39" y="128"/>
                </a:cxn>
                <a:cxn ang="0">
                  <a:pos x="89" y="170"/>
                </a:cxn>
                <a:cxn ang="0">
                  <a:pos x="97" y="156"/>
                </a:cxn>
                <a:cxn ang="0">
                  <a:pos x="74" y="70"/>
                </a:cxn>
                <a:cxn ang="0">
                  <a:pos x="40" y="14"/>
                </a:cxn>
                <a:cxn ang="0">
                  <a:pos x="10" y="0"/>
                </a:cxn>
              </a:cxnLst>
              <a:rect l="0" t="0" r="r" b="b"/>
              <a:pathLst>
                <a:path w="98" h="170">
                  <a:moveTo>
                    <a:pt x="10" y="0"/>
                  </a:moveTo>
                  <a:lnTo>
                    <a:pt x="0" y="10"/>
                  </a:lnTo>
                  <a:lnTo>
                    <a:pt x="0" y="32"/>
                  </a:lnTo>
                  <a:lnTo>
                    <a:pt x="7" y="62"/>
                  </a:lnTo>
                  <a:lnTo>
                    <a:pt x="39" y="128"/>
                  </a:lnTo>
                  <a:lnTo>
                    <a:pt x="89" y="170"/>
                  </a:lnTo>
                  <a:lnTo>
                    <a:pt x="97" y="156"/>
                  </a:lnTo>
                  <a:lnTo>
                    <a:pt x="74" y="70"/>
                  </a:lnTo>
                  <a:lnTo>
                    <a:pt x="4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0" name="Freeform 95"/>
            <p:cNvSpPr>
              <a:spLocks/>
            </p:cNvSpPr>
            <p:nvPr/>
          </p:nvSpPr>
          <p:spPr bwMode="auto">
            <a:xfrm>
              <a:off x="1637" y="13021"/>
              <a:ext cx="100" cy="7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80" y="6"/>
                </a:cxn>
                <a:cxn ang="0">
                  <a:pos x="50" y="11"/>
                </a:cxn>
                <a:cxn ang="0">
                  <a:pos x="40" y="15"/>
                </a:cxn>
                <a:cxn ang="0">
                  <a:pos x="30" y="21"/>
                </a:cxn>
                <a:cxn ang="0">
                  <a:pos x="25" y="30"/>
                </a:cxn>
                <a:cxn ang="0">
                  <a:pos x="0" y="70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4" y="78"/>
                </a:cxn>
                <a:cxn ang="0">
                  <a:pos x="45" y="75"/>
                </a:cxn>
                <a:cxn ang="0">
                  <a:pos x="50" y="75"/>
                </a:cxn>
                <a:cxn ang="0">
                  <a:pos x="65" y="66"/>
                </a:cxn>
                <a:cxn ang="0">
                  <a:pos x="79" y="54"/>
                </a:cxn>
                <a:cxn ang="0">
                  <a:pos x="91" y="40"/>
                </a:cxn>
                <a:cxn ang="0">
                  <a:pos x="100" y="25"/>
                </a:cxn>
                <a:cxn ang="0">
                  <a:pos x="100" y="11"/>
                </a:cxn>
                <a:cxn ang="0">
                  <a:pos x="90" y="0"/>
                </a:cxn>
              </a:cxnLst>
              <a:rect l="0" t="0" r="r" b="b"/>
              <a:pathLst>
                <a:path w="100" h="78">
                  <a:moveTo>
                    <a:pt x="90" y="0"/>
                  </a:moveTo>
                  <a:lnTo>
                    <a:pt x="80" y="6"/>
                  </a:lnTo>
                  <a:lnTo>
                    <a:pt x="50" y="11"/>
                  </a:lnTo>
                  <a:lnTo>
                    <a:pt x="40" y="15"/>
                  </a:lnTo>
                  <a:lnTo>
                    <a:pt x="30" y="21"/>
                  </a:lnTo>
                  <a:lnTo>
                    <a:pt x="25" y="30"/>
                  </a:lnTo>
                  <a:lnTo>
                    <a:pt x="0" y="70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4" y="78"/>
                  </a:lnTo>
                  <a:lnTo>
                    <a:pt x="45" y="75"/>
                  </a:lnTo>
                  <a:lnTo>
                    <a:pt x="50" y="75"/>
                  </a:lnTo>
                  <a:lnTo>
                    <a:pt x="65" y="66"/>
                  </a:lnTo>
                  <a:lnTo>
                    <a:pt x="79" y="54"/>
                  </a:lnTo>
                  <a:lnTo>
                    <a:pt x="91" y="40"/>
                  </a:lnTo>
                  <a:lnTo>
                    <a:pt x="100" y="25"/>
                  </a:lnTo>
                  <a:lnTo>
                    <a:pt x="100" y="1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8B6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2999" y="14344"/>
              <a:ext cx="150" cy="27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185"/>
                </a:cxn>
                <a:cxn ang="0">
                  <a:pos x="90" y="270"/>
                </a:cxn>
                <a:cxn ang="0">
                  <a:pos x="150" y="140"/>
                </a:cxn>
                <a:cxn ang="0">
                  <a:pos x="65" y="0"/>
                </a:cxn>
              </a:cxnLst>
              <a:rect l="0" t="0" r="r" b="b"/>
              <a:pathLst>
                <a:path w="150" h="270">
                  <a:moveTo>
                    <a:pt x="65" y="0"/>
                  </a:moveTo>
                  <a:lnTo>
                    <a:pt x="0" y="185"/>
                  </a:lnTo>
                  <a:lnTo>
                    <a:pt x="90" y="270"/>
                  </a:lnTo>
                  <a:lnTo>
                    <a:pt x="150" y="14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49F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3060" y="14179"/>
              <a:ext cx="197" cy="315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29" y="50"/>
                </a:cxn>
                <a:cxn ang="0">
                  <a:pos x="4" y="154"/>
                </a:cxn>
                <a:cxn ang="0">
                  <a:pos x="0" y="181"/>
                </a:cxn>
                <a:cxn ang="0">
                  <a:pos x="3" y="214"/>
                </a:cxn>
                <a:cxn ang="0">
                  <a:pos x="29" y="269"/>
                </a:cxn>
                <a:cxn ang="0">
                  <a:pos x="95" y="308"/>
                </a:cxn>
                <a:cxn ang="0">
                  <a:pos x="119" y="314"/>
                </a:cxn>
                <a:cxn ang="0">
                  <a:pos x="130" y="314"/>
                </a:cxn>
                <a:cxn ang="0">
                  <a:pos x="187" y="243"/>
                </a:cxn>
                <a:cxn ang="0">
                  <a:pos x="196" y="160"/>
                </a:cxn>
                <a:cxn ang="0">
                  <a:pos x="196" y="89"/>
                </a:cxn>
                <a:cxn ang="0">
                  <a:pos x="193" y="60"/>
                </a:cxn>
                <a:cxn ang="0">
                  <a:pos x="128" y="0"/>
                </a:cxn>
              </a:cxnLst>
              <a:rect l="0" t="0" r="r" b="b"/>
              <a:pathLst>
                <a:path w="197" h="315">
                  <a:moveTo>
                    <a:pt x="128" y="0"/>
                  </a:moveTo>
                  <a:lnTo>
                    <a:pt x="29" y="50"/>
                  </a:lnTo>
                  <a:lnTo>
                    <a:pt x="4" y="154"/>
                  </a:lnTo>
                  <a:lnTo>
                    <a:pt x="0" y="181"/>
                  </a:lnTo>
                  <a:lnTo>
                    <a:pt x="3" y="214"/>
                  </a:lnTo>
                  <a:lnTo>
                    <a:pt x="29" y="269"/>
                  </a:lnTo>
                  <a:lnTo>
                    <a:pt x="95" y="308"/>
                  </a:lnTo>
                  <a:lnTo>
                    <a:pt x="119" y="314"/>
                  </a:lnTo>
                  <a:lnTo>
                    <a:pt x="130" y="314"/>
                  </a:lnTo>
                  <a:lnTo>
                    <a:pt x="187" y="243"/>
                  </a:lnTo>
                  <a:lnTo>
                    <a:pt x="196" y="160"/>
                  </a:lnTo>
                  <a:lnTo>
                    <a:pt x="196" y="89"/>
                  </a:lnTo>
                  <a:lnTo>
                    <a:pt x="193" y="6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8B6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3" name="Freeform 98"/>
            <p:cNvSpPr>
              <a:spLocks/>
            </p:cNvSpPr>
            <p:nvPr/>
          </p:nvSpPr>
          <p:spPr bwMode="auto">
            <a:xfrm>
              <a:off x="2963" y="14124"/>
              <a:ext cx="296" cy="315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96" y="1"/>
                </a:cxn>
                <a:cxn ang="0">
                  <a:pos x="20" y="63"/>
                </a:cxn>
                <a:cxn ang="0">
                  <a:pos x="0" y="163"/>
                </a:cxn>
                <a:cxn ang="0">
                  <a:pos x="7" y="255"/>
                </a:cxn>
                <a:cxn ang="0">
                  <a:pos x="16" y="295"/>
                </a:cxn>
                <a:cxn ang="0">
                  <a:pos x="71" y="315"/>
                </a:cxn>
                <a:cxn ang="0">
                  <a:pos x="75" y="307"/>
                </a:cxn>
                <a:cxn ang="0">
                  <a:pos x="86" y="285"/>
                </a:cxn>
                <a:cxn ang="0">
                  <a:pos x="96" y="256"/>
                </a:cxn>
                <a:cxn ang="0">
                  <a:pos x="101" y="225"/>
                </a:cxn>
                <a:cxn ang="0">
                  <a:pos x="100" y="199"/>
                </a:cxn>
                <a:cxn ang="0">
                  <a:pos x="101" y="187"/>
                </a:cxn>
                <a:cxn ang="0">
                  <a:pos x="107" y="183"/>
                </a:cxn>
                <a:cxn ang="0">
                  <a:pos x="121" y="185"/>
                </a:cxn>
                <a:cxn ang="0">
                  <a:pos x="187" y="176"/>
                </a:cxn>
                <a:cxn ang="0">
                  <a:pos x="242" y="155"/>
                </a:cxn>
                <a:cxn ang="0">
                  <a:pos x="279" y="133"/>
                </a:cxn>
                <a:cxn ang="0">
                  <a:pos x="295" y="121"/>
                </a:cxn>
                <a:cxn ang="0">
                  <a:pos x="288" y="96"/>
                </a:cxn>
                <a:cxn ang="0">
                  <a:pos x="259" y="44"/>
                </a:cxn>
                <a:cxn ang="0">
                  <a:pos x="198" y="0"/>
                </a:cxn>
              </a:cxnLst>
              <a:rect l="0" t="0" r="r" b="b"/>
              <a:pathLst>
                <a:path w="296" h="315">
                  <a:moveTo>
                    <a:pt x="198" y="0"/>
                  </a:moveTo>
                  <a:lnTo>
                    <a:pt x="96" y="1"/>
                  </a:lnTo>
                  <a:lnTo>
                    <a:pt x="20" y="63"/>
                  </a:lnTo>
                  <a:lnTo>
                    <a:pt x="0" y="163"/>
                  </a:lnTo>
                  <a:lnTo>
                    <a:pt x="7" y="255"/>
                  </a:lnTo>
                  <a:lnTo>
                    <a:pt x="16" y="295"/>
                  </a:lnTo>
                  <a:lnTo>
                    <a:pt x="71" y="315"/>
                  </a:lnTo>
                  <a:lnTo>
                    <a:pt x="75" y="307"/>
                  </a:lnTo>
                  <a:lnTo>
                    <a:pt x="86" y="285"/>
                  </a:lnTo>
                  <a:lnTo>
                    <a:pt x="96" y="256"/>
                  </a:lnTo>
                  <a:lnTo>
                    <a:pt x="101" y="225"/>
                  </a:lnTo>
                  <a:lnTo>
                    <a:pt x="100" y="199"/>
                  </a:lnTo>
                  <a:lnTo>
                    <a:pt x="101" y="187"/>
                  </a:lnTo>
                  <a:lnTo>
                    <a:pt x="107" y="183"/>
                  </a:lnTo>
                  <a:lnTo>
                    <a:pt x="121" y="185"/>
                  </a:lnTo>
                  <a:lnTo>
                    <a:pt x="187" y="176"/>
                  </a:lnTo>
                  <a:lnTo>
                    <a:pt x="242" y="155"/>
                  </a:lnTo>
                  <a:lnTo>
                    <a:pt x="279" y="133"/>
                  </a:lnTo>
                  <a:lnTo>
                    <a:pt x="295" y="121"/>
                  </a:lnTo>
                  <a:lnTo>
                    <a:pt x="288" y="96"/>
                  </a:lnTo>
                  <a:lnTo>
                    <a:pt x="259" y="4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202B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04" name="Picture 99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3099" y="15697"/>
              <a:ext cx="270" cy="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5" name="Freeform 100"/>
            <p:cNvSpPr>
              <a:spLocks/>
            </p:cNvSpPr>
            <p:nvPr/>
          </p:nvSpPr>
          <p:spPr bwMode="auto">
            <a:xfrm>
              <a:off x="2959" y="14419"/>
              <a:ext cx="75" cy="4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35"/>
                </a:cxn>
                <a:cxn ang="0">
                  <a:pos x="65" y="45"/>
                </a:cxn>
                <a:cxn ang="0">
                  <a:pos x="75" y="20"/>
                </a:cxn>
                <a:cxn ang="0">
                  <a:pos x="20" y="0"/>
                </a:cxn>
              </a:cxnLst>
              <a:rect l="0" t="0" r="r" b="b"/>
              <a:pathLst>
                <a:path w="75" h="45">
                  <a:moveTo>
                    <a:pt x="20" y="0"/>
                  </a:moveTo>
                  <a:lnTo>
                    <a:pt x="0" y="35"/>
                  </a:lnTo>
                  <a:lnTo>
                    <a:pt x="65" y="45"/>
                  </a:lnTo>
                  <a:lnTo>
                    <a:pt x="75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DB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6" name="Freeform 101"/>
            <p:cNvSpPr>
              <a:spLocks/>
            </p:cNvSpPr>
            <p:nvPr/>
          </p:nvSpPr>
          <p:spPr bwMode="auto">
            <a:xfrm>
              <a:off x="2600" y="14449"/>
              <a:ext cx="424" cy="510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299" y="9"/>
                </a:cxn>
                <a:cxn ang="0">
                  <a:pos x="242" y="30"/>
                </a:cxn>
                <a:cxn ang="0">
                  <a:pos x="189" y="70"/>
                </a:cxn>
                <a:cxn ang="0">
                  <a:pos x="144" y="198"/>
                </a:cxn>
                <a:cxn ang="0">
                  <a:pos x="135" y="215"/>
                </a:cxn>
                <a:cxn ang="0">
                  <a:pos x="123" y="230"/>
                </a:cxn>
                <a:cxn ang="0">
                  <a:pos x="109" y="240"/>
                </a:cxn>
                <a:cxn ang="0">
                  <a:pos x="60" y="275"/>
                </a:cxn>
                <a:cxn ang="0">
                  <a:pos x="16" y="325"/>
                </a:cxn>
                <a:cxn ang="0">
                  <a:pos x="0" y="386"/>
                </a:cxn>
                <a:cxn ang="0">
                  <a:pos x="34" y="454"/>
                </a:cxn>
                <a:cxn ang="0">
                  <a:pos x="119" y="509"/>
                </a:cxn>
                <a:cxn ang="0">
                  <a:pos x="184" y="509"/>
                </a:cxn>
                <a:cxn ang="0">
                  <a:pos x="225" y="485"/>
                </a:cxn>
                <a:cxn ang="0">
                  <a:pos x="239" y="469"/>
                </a:cxn>
                <a:cxn ang="0">
                  <a:pos x="424" y="10"/>
                </a:cxn>
                <a:cxn ang="0">
                  <a:pos x="364" y="0"/>
                </a:cxn>
              </a:cxnLst>
              <a:rect l="0" t="0" r="r" b="b"/>
              <a:pathLst>
                <a:path w="424" h="510">
                  <a:moveTo>
                    <a:pt x="364" y="0"/>
                  </a:moveTo>
                  <a:lnTo>
                    <a:pt x="299" y="9"/>
                  </a:lnTo>
                  <a:lnTo>
                    <a:pt x="242" y="30"/>
                  </a:lnTo>
                  <a:lnTo>
                    <a:pt x="189" y="70"/>
                  </a:lnTo>
                  <a:lnTo>
                    <a:pt x="144" y="198"/>
                  </a:lnTo>
                  <a:lnTo>
                    <a:pt x="135" y="215"/>
                  </a:lnTo>
                  <a:lnTo>
                    <a:pt x="123" y="230"/>
                  </a:lnTo>
                  <a:lnTo>
                    <a:pt x="109" y="240"/>
                  </a:lnTo>
                  <a:lnTo>
                    <a:pt x="60" y="275"/>
                  </a:lnTo>
                  <a:lnTo>
                    <a:pt x="16" y="325"/>
                  </a:lnTo>
                  <a:lnTo>
                    <a:pt x="0" y="386"/>
                  </a:lnTo>
                  <a:lnTo>
                    <a:pt x="34" y="454"/>
                  </a:lnTo>
                  <a:lnTo>
                    <a:pt x="119" y="509"/>
                  </a:lnTo>
                  <a:lnTo>
                    <a:pt x="184" y="509"/>
                  </a:lnTo>
                  <a:lnTo>
                    <a:pt x="225" y="485"/>
                  </a:lnTo>
                  <a:lnTo>
                    <a:pt x="239" y="469"/>
                  </a:lnTo>
                  <a:lnTo>
                    <a:pt x="424" y="1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202B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7" name="Freeform 102"/>
            <p:cNvSpPr>
              <a:spLocks/>
            </p:cNvSpPr>
            <p:nvPr/>
          </p:nvSpPr>
          <p:spPr bwMode="auto">
            <a:xfrm>
              <a:off x="3394" y="14598"/>
              <a:ext cx="180" cy="75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0" y="30"/>
                </a:cxn>
                <a:cxn ang="0">
                  <a:pos x="10" y="75"/>
                </a:cxn>
                <a:cxn ang="0">
                  <a:pos x="180" y="45"/>
                </a:cxn>
                <a:cxn ang="0">
                  <a:pos x="175" y="0"/>
                </a:cxn>
              </a:cxnLst>
              <a:rect l="0" t="0" r="r" b="b"/>
              <a:pathLst>
                <a:path w="180" h="75">
                  <a:moveTo>
                    <a:pt x="175" y="0"/>
                  </a:moveTo>
                  <a:lnTo>
                    <a:pt x="0" y="30"/>
                  </a:lnTo>
                  <a:lnTo>
                    <a:pt x="10" y="75"/>
                  </a:lnTo>
                  <a:lnTo>
                    <a:pt x="180" y="45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7A60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08" name="Picture 103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3384" y="14628"/>
              <a:ext cx="25" cy="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9" name="Freeform 104"/>
            <p:cNvSpPr>
              <a:spLocks/>
            </p:cNvSpPr>
            <p:nvPr/>
          </p:nvSpPr>
          <p:spPr bwMode="auto">
            <a:xfrm>
              <a:off x="3364" y="14628"/>
              <a:ext cx="30" cy="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5" y="25"/>
                </a:cxn>
                <a:cxn ang="0">
                  <a:pos x="10" y="50"/>
                </a:cxn>
                <a:cxn ang="0">
                  <a:pos x="20" y="50"/>
                </a:cxn>
                <a:cxn ang="0">
                  <a:pos x="30" y="45"/>
                </a:cxn>
                <a:cxn ang="0">
                  <a:pos x="25" y="0"/>
                </a:cxn>
              </a:cxnLst>
              <a:rect l="0" t="0" r="r" b="b"/>
              <a:pathLst>
                <a:path w="30" h="50">
                  <a:moveTo>
                    <a:pt x="25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5" y="25"/>
                  </a:lnTo>
                  <a:lnTo>
                    <a:pt x="10" y="50"/>
                  </a:lnTo>
                  <a:lnTo>
                    <a:pt x="20" y="50"/>
                  </a:lnTo>
                  <a:lnTo>
                    <a:pt x="30" y="4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202B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10" name="Picture 105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3568" y="14598"/>
              <a:ext cx="40" cy="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1" name="Freeform 106"/>
            <p:cNvSpPr>
              <a:spLocks/>
            </p:cNvSpPr>
            <p:nvPr/>
          </p:nvSpPr>
          <p:spPr bwMode="auto">
            <a:xfrm>
              <a:off x="3603" y="14608"/>
              <a:ext cx="21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5"/>
                </a:cxn>
                <a:cxn ang="0">
                  <a:pos x="20" y="5"/>
                </a:cxn>
                <a:cxn ang="0">
                  <a:pos x="0" y="0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5" y="15"/>
                  </a:lnTo>
                  <a:lnTo>
                    <a:pt x="2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B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AutoShape 107"/>
            <p:cNvSpPr>
              <a:spLocks/>
            </p:cNvSpPr>
            <p:nvPr/>
          </p:nvSpPr>
          <p:spPr bwMode="auto">
            <a:xfrm>
              <a:off x="3404" y="14608"/>
              <a:ext cx="170" cy="55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165" y="10"/>
                </a:cxn>
                <a:cxn ang="0">
                  <a:pos x="165" y="0"/>
                </a:cxn>
                <a:cxn ang="0">
                  <a:pos x="170" y="30"/>
                </a:cxn>
                <a:cxn ang="0">
                  <a:pos x="165" y="20"/>
                </a:cxn>
                <a:cxn ang="0">
                  <a:pos x="0" y="45"/>
                </a:cxn>
                <a:cxn ang="0">
                  <a:pos x="5" y="55"/>
                </a:cxn>
                <a:cxn ang="0">
                  <a:pos x="170" y="30"/>
                </a:cxn>
              </a:cxnLst>
              <a:rect l="0" t="0" r="r" b="b"/>
              <a:pathLst>
                <a:path w="170" h="55">
                  <a:moveTo>
                    <a:pt x="165" y="0"/>
                  </a:moveTo>
                  <a:lnTo>
                    <a:pt x="0" y="25"/>
                  </a:lnTo>
                  <a:lnTo>
                    <a:pt x="0" y="35"/>
                  </a:lnTo>
                  <a:lnTo>
                    <a:pt x="165" y="10"/>
                  </a:lnTo>
                  <a:lnTo>
                    <a:pt x="165" y="0"/>
                  </a:lnTo>
                  <a:close/>
                  <a:moveTo>
                    <a:pt x="170" y="30"/>
                  </a:moveTo>
                  <a:lnTo>
                    <a:pt x="165" y="20"/>
                  </a:lnTo>
                  <a:lnTo>
                    <a:pt x="0" y="45"/>
                  </a:lnTo>
                  <a:lnTo>
                    <a:pt x="5" y="55"/>
                  </a:lnTo>
                  <a:lnTo>
                    <a:pt x="170" y="30"/>
                  </a:lnTo>
                  <a:close/>
                </a:path>
              </a:pathLst>
            </a:custGeom>
            <a:solidFill>
              <a:srgbClr val="FFDB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2909" y="15088"/>
              <a:ext cx="425" cy="644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142" y="46"/>
                </a:cxn>
                <a:cxn ang="0">
                  <a:pos x="41" y="106"/>
                </a:cxn>
                <a:cxn ang="0">
                  <a:pos x="0" y="135"/>
                </a:cxn>
                <a:cxn ang="0">
                  <a:pos x="50" y="574"/>
                </a:cxn>
                <a:cxn ang="0">
                  <a:pos x="185" y="335"/>
                </a:cxn>
                <a:cxn ang="0">
                  <a:pos x="182" y="349"/>
                </a:cxn>
                <a:cxn ang="0">
                  <a:pos x="177" y="389"/>
                </a:cxn>
                <a:cxn ang="0">
                  <a:pos x="176" y="446"/>
                </a:cxn>
                <a:cxn ang="0">
                  <a:pos x="185" y="514"/>
                </a:cxn>
                <a:cxn ang="0">
                  <a:pos x="203" y="572"/>
                </a:cxn>
                <a:cxn ang="0">
                  <a:pos x="225" y="613"/>
                </a:cxn>
                <a:cxn ang="0">
                  <a:pos x="242" y="636"/>
                </a:cxn>
                <a:cxn ang="0">
                  <a:pos x="249" y="644"/>
                </a:cxn>
                <a:cxn ang="0">
                  <a:pos x="290" y="554"/>
                </a:cxn>
                <a:cxn ang="0">
                  <a:pos x="370" y="351"/>
                </a:cxn>
                <a:cxn ang="0">
                  <a:pos x="424" y="136"/>
                </a:cxn>
                <a:cxn ang="0">
                  <a:pos x="389" y="10"/>
                </a:cxn>
                <a:cxn ang="0">
                  <a:pos x="269" y="0"/>
                </a:cxn>
              </a:cxnLst>
              <a:rect l="0" t="0" r="r" b="b"/>
              <a:pathLst>
                <a:path w="425" h="644">
                  <a:moveTo>
                    <a:pt x="269" y="0"/>
                  </a:moveTo>
                  <a:lnTo>
                    <a:pt x="142" y="46"/>
                  </a:lnTo>
                  <a:lnTo>
                    <a:pt x="41" y="106"/>
                  </a:lnTo>
                  <a:lnTo>
                    <a:pt x="0" y="135"/>
                  </a:lnTo>
                  <a:lnTo>
                    <a:pt x="50" y="574"/>
                  </a:lnTo>
                  <a:lnTo>
                    <a:pt x="185" y="335"/>
                  </a:lnTo>
                  <a:lnTo>
                    <a:pt x="182" y="349"/>
                  </a:lnTo>
                  <a:lnTo>
                    <a:pt x="177" y="389"/>
                  </a:lnTo>
                  <a:lnTo>
                    <a:pt x="176" y="446"/>
                  </a:lnTo>
                  <a:lnTo>
                    <a:pt x="185" y="514"/>
                  </a:lnTo>
                  <a:lnTo>
                    <a:pt x="203" y="572"/>
                  </a:lnTo>
                  <a:lnTo>
                    <a:pt x="225" y="613"/>
                  </a:lnTo>
                  <a:lnTo>
                    <a:pt x="242" y="636"/>
                  </a:lnTo>
                  <a:lnTo>
                    <a:pt x="249" y="644"/>
                  </a:lnTo>
                  <a:lnTo>
                    <a:pt x="290" y="554"/>
                  </a:lnTo>
                  <a:lnTo>
                    <a:pt x="370" y="351"/>
                  </a:lnTo>
                  <a:lnTo>
                    <a:pt x="424" y="136"/>
                  </a:lnTo>
                  <a:lnTo>
                    <a:pt x="389" y="1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202B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14" name="Picture 109"/>
            <p:cNvPicPr>
              <a:picLocks noChangeAspect="1" noChangeArrowheads="1"/>
            </p:cNvPicPr>
            <p:nvPr/>
          </p:nvPicPr>
          <p:blipFill>
            <a:blip r:embed="rId49"/>
            <a:srcRect/>
            <a:stretch>
              <a:fillRect/>
            </a:stretch>
          </p:blipFill>
          <p:spPr bwMode="auto">
            <a:xfrm>
              <a:off x="3404" y="14582"/>
              <a:ext cx="150" cy="1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3042" y="14299"/>
              <a:ext cx="55" cy="52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7" y="1"/>
                </a:cxn>
                <a:cxn ang="0">
                  <a:pos x="8" y="5"/>
                </a:cxn>
                <a:cxn ang="0">
                  <a:pos x="2" y="11"/>
                </a:cxn>
                <a:cxn ang="0">
                  <a:pos x="0" y="19"/>
                </a:cxn>
                <a:cxn ang="0">
                  <a:pos x="2" y="29"/>
                </a:cxn>
                <a:cxn ang="0">
                  <a:pos x="8" y="40"/>
                </a:cxn>
                <a:cxn ang="0">
                  <a:pos x="16" y="47"/>
                </a:cxn>
                <a:cxn ang="0">
                  <a:pos x="25" y="51"/>
                </a:cxn>
                <a:cxn ang="0">
                  <a:pos x="34" y="52"/>
                </a:cxn>
                <a:cxn ang="0">
                  <a:pos x="43" y="50"/>
                </a:cxn>
                <a:cxn ang="0">
                  <a:pos x="51" y="42"/>
                </a:cxn>
                <a:cxn ang="0">
                  <a:pos x="55" y="32"/>
                </a:cxn>
                <a:cxn ang="0">
                  <a:pos x="53" y="22"/>
                </a:cxn>
                <a:cxn ang="0">
                  <a:pos x="48" y="10"/>
                </a:cxn>
                <a:cxn ang="0">
                  <a:pos x="39" y="4"/>
                </a:cxn>
                <a:cxn ang="0">
                  <a:pos x="28" y="0"/>
                </a:cxn>
              </a:cxnLst>
              <a:rect l="0" t="0" r="r" b="b"/>
              <a:pathLst>
                <a:path w="55" h="52">
                  <a:moveTo>
                    <a:pt x="28" y="0"/>
                  </a:moveTo>
                  <a:lnTo>
                    <a:pt x="17" y="1"/>
                  </a:lnTo>
                  <a:lnTo>
                    <a:pt x="8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9"/>
                  </a:lnTo>
                  <a:lnTo>
                    <a:pt x="8" y="40"/>
                  </a:lnTo>
                  <a:lnTo>
                    <a:pt x="16" y="47"/>
                  </a:lnTo>
                  <a:lnTo>
                    <a:pt x="25" y="51"/>
                  </a:lnTo>
                  <a:lnTo>
                    <a:pt x="34" y="52"/>
                  </a:lnTo>
                  <a:lnTo>
                    <a:pt x="43" y="50"/>
                  </a:lnTo>
                  <a:lnTo>
                    <a:pt x="51" y="42"/>
                  </a:lnTo>
                  <a:lnTo>
                    <a:pt x="55" y="32"/>
                  </a:lnTo>
                  <a:lnTo>
                    <a:pt x="53" y="22"/>
                  </a:lnTo>
                  <a:lnTo>
                    <a:pt x="48" y="10"/>
                  </a:lnTo>
                  <a:lnTo>
                    <a:pt x="39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8B6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16" name="Picture 111"/>
            <p:cNvPicPr>
              <a:picLocks noChangeAspect="1" noChangeArrowheads="1"/>
            </p:cNvPicPr>
            <p:nvPr/>
          </p:nvPicPr>
          <p:blipFill>
            <a:blip r:embed="rId50"/>
            <a:srcRect/>
            <a:stretch>
              <a:fillRect/>
            </a:stretch>
          </p:blipFill>
          <p:spPr bwMode="auto">
            <a:xfrm>
              <a:off x="2261" y="15572"/>
              <a:ext cx="220" cy="3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7" name="Picture 112"/>
            <p:cNvPicPr>
              <a:picLocks noChangeAspect="1" noChangeArrowheads="1"/>
            </p:cNvPicPr>
            <p:nvPr/>
          </p:nvPicPr>
          <p:blipFill>
            <a:blip r:embed="rId51"/>
            <a:srcRect/>
            <a:stretch>
              <a:fillRect/>
            </a:stretch>
          </p:blipFill>
          <p:spPr bwMode="auto">
            <a:xfrm>
              <a:off x="2904" y="14703"/>
              <a:ext cx="570" cy="4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8" name="Picture 113"/>
            <p:cNvPicPr>
              <a:picLocks noChangeAspect="1" noChangeArrowheads="1"/>
            </p:cNvPicPr>
            <p:nvPr/>
          </p:nvPicPr>
          <p:blipFill>
            <a:blip r:embed="rId52"/>
            <a:srcRect/>
            <a:stretch>
              <a:fillRect/>
            </a:stretch>
          </p:blipFill>
          <p:spPr bwMode="auto">
            <a:xfrm>
              <a:off x="2685" y="14499"/>
              <a:ext cx="450" cy="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9" name="AutoShape 114"/>
            <p:cNvSpPr>
              <a:spLocks/>
            </p:cNvSpPr>
            <p:nvPr/>
          </p:nvSpPr>
          <p:spPr bwMode="auto">
            <a:xfrm>
              <a:off x="2395" y="15128"/>
              <a:ext cx="794" cy="856"/>
            </a:xfrm>
            <a:custGeom>
              <a:avLst/>
              <a:gdLst/>
              <a:ahLst/>
              <a:cxnLst>
                <a:cxn ang="0">
                  <a:pos x="45" y="499"/>
                </a:cxn>
                <a:cxn ang="0">
                  <a:pos x="24" y="532"/>
                </a:cxn>
                <a:cxn ang="0">
                  <a:pos x="16" y="545"/>
                </a:cxn>
                <a:cxn ang="0">
                  <a:pos x="0" y="569"/>
                </a:cxn>
                <a:cxn ang="0">
                  <a:pos x="121" y="647"/>
                </a:cxn>
                <a:cxn ang="0">
                  <a:pos x="230" y="712"/>
                </a:cxn>
                <a:cxn ang="0">
                  <a:pos x="328" y="763"/>
                </a:cxn>
                <a:cxn ang="0">
                  <a:pos x="415" y="802"/>
                </a:cxn>
                <a:cxn ang="0">
                  <a:pos x="492" y="830"/>
                </a:cxn>
                <a:cxn ang="0">
                  <a:pos x="559" y="848"/>
                </a:cxn>
                <a:cxn ang="0">
                  <a:pos x="617" y="856"/>
                </a:cxn>
                <a:cxn ang="0">
                  <a:pos x="666" y="855"/>
                </a:cxn>
                <a:cxn ang="0">
                  <a:pos x="707" y="845"/>
                </a:cxn>
                <a:cxn ang="0">
                  <a:pos x="739" y="829"/>
                </a:cxn>
                <a:cxn ang="0">
                  <a:pos x="764" y="806"/>
                </a:cxn>
                <a:cxn ang="0">
                  <a:pos x="782" y="777"/>
                </a:cxn>
                <a:cxn ang="0">
                  <a:pos x="793" y="744"/>
                </a:cxn>
                <a:cxn ang="0">
                  <a:pos x="773" y="619"/>
                </a:cxn>
                <a:cxn ang="0">
                  <a:pos x="419" y="619"/>
                </a:cxn>
                <a:cxn ang="0">
                  <a:pos x="370" y="578"/>
                </a:cxn>
                <a:cxn ang="0">
                  <a:pos x="364" y="573"/>
                </a:cxn>
                <a:cxn ang="0">
                  <a:pos x="350" y="563"/>
                </a:cxn>
                <a:cxn ang="0">
                  <a:pos x="236" y="522"/>
                </a:cxn>
                <a:cxn ang="0">
                  <a:pos x="45" y="499"/>
                </a:cxn>
                <a:cxn ang="0">
                  <a:pos x="364" y="573"/>
                </a:cxn>
                <a:cxn ang="0">
                  <a:pos x="370" y="578"/>
                </a:cxn>
                <a:cxn ang="0">
                  <a:pos x="419" y="619"/>
                </a:cxn>
                <a:cxn ang="0">
                  <a:pos x="405" y="602"/>
                </a:cxn>
                <a:cxn ang="0">
                  <a:pos x="364" y="573"/>
                </a:cxn>
                <a:cxn ang="0">
                  <a:pos x="289" y="0"/>
                </a:cxn>
                <a:cxn ang="0">
                  <a:pos x="268" y="12"/>
                </a:cxn>
                <a:cxn ang="0">
                  <a:pos x="219" y="49"/>
                </a:cxn>
                <a:cxn ang="0">
                  <a:pos x="165" y="116"/>
                </a:cxn>
                <a:cxn ang="0">
                  <a:pos x="130" y="215"/>
                </a:cxn>
                <a:cxn ang="0">
                  <a:pos x="162" y="345"/>
                </a:cxn>
                <a:cxn ang="0">
                  <a:pos x="263" y="477"/>
                </a:cxn>
                <a:cxn ang="0">
                  <a:pos x="364" y="573"/>
                </a:cxn>
                <a:cxn ang="0">
                  <a:pos x="405" y="602"/>
                </a:cxn>
                <a:cxn ang="0">
                  <a:pos x="419" y="619"/>
                </a:cxn>
                <a:cxn ang="0">
                  <a:pos x="773" y="619"/>
                </a:cxn>
                <a:cxn ang="0">
                  <a:pos x="767" y="577"/>
                </a:cxn>
                <a:cxn ang="0">
                  <a:pos x="669" y="361"/>
                </a:cxn>
                <a:cxn ang="0">
                  <a:pos x="563" y="174"/>
                </a:cxn>
                <a:cxn ang="0">
                  <a:pos x="514" y="95"/>
                </a:cxn>
                <a:cxn ang="0">
                  <a:pos x="289" y="0"/>
                </a:cxn>
              </a:cxnLst>
              <a:rect l="0" t="0" r="r" b="b"/>
              <a:pathLst>
                <a:path w="794" h="856">
                  <a:moveTo>
                    <a:pt x="45" y="499"/>
                  </a:moveTo>
                  <a:lnTo>
                    <a:pt x="24" y="532"/>
                  </a:lnTo>
                  <a:lnTo>
                    <a:pt x="16" y="545"/>
                  </a:lnTo>
                  <a:lnTo>
                    <a:pt x="0" y="569"/>
                  </a:lnTo>
                  <a:lnTo>
                    <a:pt x="121" y="647"/>
                  </a:lnTo>
                  <a:lnTo>
                    <a:pt x="230" y="712"/>
                  </a:lnTo>
                  <a:lnTo>
                    <a:pt x="328" y="763"/>
                  </a:lnTo>
                  <a:lnTo>
                    <a:pt x="415" y="802"/>
                  </a:lnTo>
                  <a:lnTo>
                    <a:pt x="492" y="830"/>
                  </a:lnTo>
                  <a:lnTo>
                    <a:pt x="559" y="848"/>
                  </a:lnTo>
                  <a:lnTo>
                    <a:pt x="617" y="856"/>
                  </a:lnTo>
                  <a:lnTo>
                    <a:pt x="666" y="855"/>
                  </a:lnTo>
                  <a:lnTo>
                    <a:pt x="707" y="845"/>
                  </a:lnTo>
                  <a:lnTo>
                    <a:pt x="739" y="829"/>
                  </a:lnTo>
                  <a:lnTo>
                    <a:pt x="764" y="806"/>
                  </a:lnTo>
                  <a:lnTo>
                    <a:pt x="782" y="777"/>
                  </a:lnTo>
                  <a:lnTo>
                    <a:pt x="793" y="744"/>
                  </a:lnTo>
                  <a:lnTo>
                    <a:pt x="773" y="619"/>
                  </a:lnTo>
                  <a:lnTo>
                    <a:pt x="419" y="619"/>
                  </a:lnTo>
                  <a:lnTo>
                    <a:pt x="370" y="578"/>
                  </a:lnTo>
                  <a:lnTo>
                    <a:pt x="364" y="573"/>
                  </a:lnTo>
                  <a:lnTo>
                    <a:pt x="350" y="563"/>
                  </a:lnTo>
                  <a:lnTo>
                    <a:pt x="236" y="522"/>
                  </a:lnTo>
                  <a:lnTo>
                    <a:pt x="45" y="499"/>
                  </a:lnTo>
                  <a:close/>
                  <a:moveTo>
                    <a:pt x="364" y="573"/>
                  </a:moveTo>
                  <a:lnTo>
                    <a:pt x="370" y="578"/>
                  </a:lnTo>
                  <a:lnTo>
                    <a:pt x="419" y="619"/>
                  </a:lnTo>
                  <a:lnTo>
                    <a:pt x="405" y="602"/>
                  </a:lnTo>
                  <a:lnTo>
                    <a:pt x="364" y="573"/>
                  </a:lnTo>
                  <a:close/>
                  <a:moveTo>
                    <a:pt x="289" y="0"/>
                  </a:moveTo>
                  <a:lnTo>
                    <a:pt x="268" y="12"/>
                  </a:lnTo>
                  <a:lnTo>
                    <a:pt x="219" y="49"/>
                  </a:lnTo>
                  <a:lnTo>
                    <a:pt x="165" y="116"/>
                  </a:lnTo>
                  <a:lnTo>
                    <a:pt x="130" y="215"/>
                  </a:lnTo>
                  <a:lnTo>
                    <a:pt x="162" y="345"/>
                  </a:lnTo>
                  <a:lnTo>
                    <a:pt x="263" y="477"/>
                  </a:lnTo>
                  <a:lnTo>
                    <a:pt x="364" y="573"/>
                  </a:lnTo>
                  <a:lnTo>
                    <a:pt x="405" y="602"/>
                  </a:lnTo>
                  <a:lnTo>
                    <a:pt x="419" y="619"/>
                  </a:lnTo>
                  <a:lnTo>
                    <a:pt x="773" y="619"/>
                  </a:lnTo>
                  <a:lnTo>
                    <a:pt x="767" y="577"/>
                  </a:lnTo>
                  <a:lnTo>
                    <a:pt x="669" y="361"/>
                  </a:lnTo>
                  <a:lnTo>
                    <a:pt x="563" y="174"/>
                  </a:lnTo>
                  <a:lnTo>
                    <a:pt x="514" y="95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43B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AutoShape 115"/>
            <p:cNvSpPr>
              <a:spLocks/>
            </p:cNvSpPr>
            <p:nvPr/>
          </p:nvSpPr>
          <p:spPr bwMode="auto">
            <a:xfrm>
              <a:off x="1287" y="806"/>
              <a:ext cx="525" cy="335"/>
            </a:xfrm>
            <a:custGeom>
              <a:avLst/>
              <a:gdLst/>
              <a:ahLst/>
              <a:cxnLst>
                <a:cxn ang="0">
                  <a:pos x="416" y="130"/>
                </a:cxn>
                <a:cxn ang="0">
                  <a:pos x="396" y="71"/>
                </a:cxn>
                <a:cxn ang="0">
                  <a:pos x="379" y="45"/>
                </a:cxn>
                <a:cxn ang="0">
                  <a:pos x="354" y="24"/>
                </a:cxn>
                <a:cxn ang="0">
                  <a:pos x="354" y="170"/>
                </a:cxn>
                <a:cxn ang="0">
                  <a:pos x="350" y="215"/>
                </a:cxn>
                <a:cxn ang="0">
                  <a:pos x="334" y="249"/>
                </a:cxn>
                <a:cxn ang="0">
                  <a:pos x="307" y="272"/>
                </a:cxn>
                <a:cxn ang="0">
                  <a:pos x="269" y="279"/>
                </a:cxn>
                <a:cxn ang="0">
                  <a:pos x="236" y="272"/>
                </a:cxn>
                <a:cxn ang="0">
                  <a:pos x="209" y="249"/>
                </a:cxn>
                <a:cxn ang="0">
                  <a:pos x="196" y="215"/>
                </a:cxn>
                <a:cxn ang="0">
                  <a:pos x="191" y="194"/>
                </a:cxn>
                <a:cxn ang="0">
                  <a:pos x="189" y="165"/>
                </a:cxn>
                <a:cxn ang="0">
                  <a:pos x="191" y="140"/>
                </a:cxn>
                <a:cxn ang="0">
                  <a:pos x="202" y="99"/>
                </a:cxn>
                <a:cxn ang="0">
                  <a:pos x="222" y="67"/>
                </a:cxn>
                <a:cxn ang="0">
                  <a:pos x="252" y="52"/>
                </a:cxn>
                <a:cxn ang="0">
                  <a:pos x="290" y="52"/>
                </a:cxn>
                <a:cxn ang="0">
                  <a:pos x="322" y="69"/>
                </a:cxn>
                <a:cxn ang="0">
                  <a:pos x="344" y="101"/>
                </a:cxn>
                <a:cxn ang="0">
                  <a:pos x="353" y="140"/>
                </a:cxn>
                <a:cxn ang="0">
                  <a:pos x="354" y="24"/>
                </a:cxn>
                <a:cxn ang="0">
                  <a:pos x="301" y="3"/>
                </a:cxn>
                <a:cxn ang="0">
                  <a:pos x="241" y="3"/>
                </a:cxn>
                <a:cxn ang="0">
                  <a:pos x="192" y="23"/>
                </a:cxn>
                <a:cxn ang="0">
                  <a:pos x="153" y="63"/>
                </a:cxn>
                <a:cxn ang="0">
                  <a:pos x="130" y="118"/>
                </a:cxn>
                <a:cxn ang="0">
                  <a:pos x="95" y="150"/>
                </a:cxn>
                <a:cxn ang="0">
                  <a:pos x="130" y="45"/>
                </a:cxn>
                <a:cxn ang="0">
                  <a:pos x="0" y="5"/>
                </a:cxn>
                <a:cxn ang="0">
                  <a:pos x="30" y="50"/>
                </a:cxn>
                <a:cxn ang="0">
                  <a:pos x="0" y="289"/>
                </a:cxn>
                <a:cxn ang="0">
                  <a:pos x="130" y="329"/>
                </a:cxn>
                <a:cxn ang="0">
                  <a:pos x="95" y="279"/>
                </a:cxn>
                <a:cxn ang="0">
                  <a:pos x="130" y="200"/>
                </a:cxn>
                <a:cxn ang="0">
                  <a:pos x="145" y="253"/>
                </a:cxn>
                <a:cxn ang="0">
                  <a:pos x="174" y="294"/>
                </a:cxn>
                <a:cxn ang="0">
                  <a:pos x="218" y="324"/>
                </a:cxn>
                <a:cxn ang="0">
                  <a:pos x="269" y="334"/>
                </a:cxn>
                <a:cxn ang="0">
                  <a:pos x="330" y="321"/>
                </a:cxn>
                <a:cxn ang="0">
                  <a:pos x="379" y="284"/>
                </a:cxn>
                <a:cxn ang="0">
                  <a:pos x="396" y="260"/>
                </a:cxn>
                <a:cxn ang="0">
                  <a:pos x="416" y="202"/>
                </a:cxn>
                <a:cxn ang="0">
                  <a:pos x="419" y="165"/>
                </a:cxn>
                <a:cxn ang="0">
                  <a:pos x="459" y="269"/>
                </a:cxn>
                <a:cxn ang="0">
                  <a:pos x="524" y="329"/>
                </a:cxn>
              </a:cxnLst>
              <a:rect l="0" t="0" r="r" b="b"/>
              <a:pathLst>
                <a:path w="525" h="335">
                  <a:moveTo>
                    <a:pt x="419" y="165"/>
                  </a:moveTo>
                  <a:lnTo>
                    <a:pt x="416" y="130"/>
                  </a:lnTo>
                  <a:lnTo>
                    <a:pt x="408" y="99"/>
                  </a:lnTo>
                  <a:lnTo>
                    <a:pt x="396" y="71"/>
                  </a:lnTo>
                  <a:lnTo>
                    <a:pt x="382" y="50"/>
                  </a:lnTo>
                  <a:lnTo>
                    <a:pt x="379" y="45"/>
                  </a:lnTo>
                  <a:lnTo>
                    <a:pt x="356" y="25"/>
                  </a:lnTo>
                  <a:lnTo>
                    <a:pt x="354" y="24"/>
                  </a:lnTo>
                  <a:lnTo>
                    <a:pt x="354" y="165"/>
                  </a:lnTo>
                  <a:lnTo>
                    <a:pt x="354" y="170"/>
                  </a:lnTo>
                  <a:lnTo>
                    <a:pt x="353" y="194"/>
                  </a:lnTo>
                  <a:lnTo>
                    <a:pt x="350" y="215"/>
                  </a:lnTo>
                  <a:lnTo>
                    <a:pt x="344" y="234"/>
                  </a:lnTo>
                  <a:lnTo>
                    <a:pt x="334" y="249"/>
                  </a:lnTo>
                  <a:lnTo>
                    <a:pt x="322" y="263"/>
                  </a:lnTo>
                  <a:lnTo>
                    <a:pt x="307" y="272"/>
                  </a:lnTo>
                  <a:lnTo>
                    <a:pt x="290" y="278"/>
                  </a:lnTo>
                  <a:lnTo>
                    <a:pt x="269" y="279"/>
                  </a:lnTo>
                  <a:lnTo>
                    <a:pt x="252" y="278"/>
                  </a:lnTo>
                  <a:lnTo>
                    <a:pt x="236" y="272"/>
                  </a:lnTo>
                  <a:lnTo>
                    <a:pt x="222" y="263"/>
                  </a:lnTo>
                  <a:lnTo>
                    <a:pt x="209" y="249"/>
                  </a:lnTo>
                  <a:lnTo>
                    <a:pt x="202" y="234"/>
                  </a:lnTo>
                  <a:lnTo>
                    <a:pt x="196" y="215"/>
                  </a:lnTo>
                  <a:lnTo>
                    <a:pt x="192" y="200"/>
                  </a:lnTo>
                  <a:lnTo>
                    <a:pt x="191" y="194"/>
                  </a:lnTo>
                  <a:lnTo>
                    <a:pt x="189" y="170"/>
                  </a:lnTo>
                  <a:lnTo>
                    <a:pt x="189" y="165"/>
                  </a:lnTo>
                  <a:lnTo>
                    <a:pt x="190" y="150"/>
                  </a:lnTo>
                  <a:lnTo>
                    <a:pt x="191" y="140"/>
                  </a:lnTo>
                  <a:lnTo>
                    <a:pt x="196" y="118"/>
                  </a:lnTo>
                  <a:lnTo>
                    <a:pt x="202" y="99"/>
                  </a:lnTo>
                  <a:lnTo>
                    <a:pt x="209" y="80"/>
                  </a:lnTo>
                  <a:lnTo>
                    <a:pt x="222" y="67"/>
                  </a:lnTo>
                  <a:lnTo>
                    <a:pt x="236" y="57"/>
                  </a:lnTo>
                  <a:lnTo>
                    <a:pt x="252" y="52"/>
                  </a:lnTo>
                  <a:lnTo>
                    <a:pt x="269" y="50"/>
                  </a:lnTo>
                  <a:lnTo>
                    <a:pt x="290" y="52"/>
                  </a:lnTo>
                  <a:lnTo>
                    <a:pt x="307" y="58"/>
                  </a:lnTo>
                  <a:lnTo>
                    <a:pt x="322" y="69"/>
                  </a:lnTo>
                  <a:lnTo>
                    <a:pt x="334" y="85"/>
                  </a:lnTo>
                  <a:lnTo>
                    <a:pt x="344" y="101"/>
                  </a:lnTo>
                  <a:lnTo>
                    <a:pt x="350" y="119"/>
                  </a:lnTo>
                  <a:lnTo>
                    <a:pt x="353" y="140"/>
                  </a:lnTo>
                  <a:lnTo>
                    <a:pt x="354" y="165"/>
                  </a:lnTo>
                  <a:lnTo>
                    <a:pt x="354" y="24"/>
                  </a:lnTo>
                  <a:lnTo>
                    <a:pt x="330" y="11"/>
                  </a:lnTo>
                  <a:lnTo>
                    <a:pt x="301" y="3"/>
                  </a:lnTo>
                  <a:lnTo>
                    <a:pt x="269" y="0"/>
                  </a:lnTo>
                  <a:lnTo>
                    <a:pt x="241" y="3"/>
                  </a:lnTo>
                  <a:lnTo>
                    <a:pt x="216" y="11"/>
                  </a:lnTo>
                  <a:lnTo>
                    <a:pt x="192" y="23"/>
                  </a:lnTo>
                  <a:lnTo>
                    <a:pt x="169" y="40"/>
                  </a:lnTo>
                  <a:lnTo>
                    <a:pt x="153" y="63"/>
                  </a:lnTo>
                  <a:lnTo>
                    <a:pt x="140" y="89"/>
                  </a:lnTo>
                  <a:lnTo>
                    <a:pt x="130" y="118"/>
                  </a:lnTo>
                  <a:lnTo>
                    <a:pt x="125" y="150"/>
                  </a:lnTo>
                  <a:lnTo>
                    <a:pt x="95" y="150"/>
                  </a:lnTo>
                  <a:lnTo>
                    <a:pt x="95" y="50"/>
                  </a:lnTo>
                  <a:lnTo>
                    <a:pt x="130" y="45"/>
                  </a:lnTo>
                  <a:lnTo>
                    <a:pt x="130" y="5"/>
                  </a:lnTo>
                  <a:lnTo>
                    <a:pt x="0" y="5"/>
                  </a:lnTo>
                  <a:lnTo>
                    <a:pt x="0" y="45"/>
                  </a:lnTo>
                  <a:lnTo>
                    <a:pt x="30" y="50"/>
                  </a:lnTo>
                  <a:lnTo>
                    <a:pt x="30" y="279"/>
                  </a:lnTo>
                  <a:lnTo>
                    <a:pt x="0" y="289"/>
                  </a:lnTo>
                  <a:lnTo>
                    <a:pt x="0" y="329"/>
                  </a:lnTo>
                  <a:lnTo>
                    <a:pt x="130" y="329"/>
                  </a:lnTo>
                  <a:lnTo>
                    <a:pt x="130" y="289"/>
                  </a:lnTo>
                  <a:lnTo>
                    <a:pt x="95" y="279"/>
                  </a:lnTo>
                  <a:lnTo>
                    <a:pt x="95" y="200"/>
                  </a:lnTo>
                  <a:lnTo>
                    <a:pt x="130" y="200"/>
                  </a:lnTo>
                  <a:lnTo>
                    <a:pt x="135" y="228"/>
                  </a:lnTo>
                  <a:lnTo>
                    <a:pt x="145" y="253"/>
                  </a:lnTo>
                  <a:lnTo>
                    <a:pt x="158" y="275"/>
                  </a:lnTo>
                  <a:lnTo>
                    <a:pt x="174" y="294"/>
                  </a:lnTo>
                  <a:lnTo>
                    <a:pt x="195" y="311"/>
                  </a:lnTo>
                  <a:lnTo>
                    <a:pt x="218" y="324"/>
                  </a:lnTo>
                  <a:lnTo>
                    <a:pt x="243" y="332"/>
                  </a:lnTo>
                  <a:lnTo>
                    <a:pt x="269" y="334"/>
                  </a:lnTo>
                  <a:lnTo>
                    <a:pt x="301" y="331"/>
                  </a:lnTo>
                  <a:lnTo>
                    <a:pt x="330" y="321"/>
                  </a:lnTo>
                  <a:lnTo>
                    <a:pt x="356" y="305"/>
                  </a:lnTo>
                  <a:lnTo>
                    <a:pt x="379" y="284"/>
                  </a:lnTo>
                  <a:lnTo>
                    <a:pt x="382" y="279"/>
                  </a:lnTo>
                  <a:lnTo>
                    <a:pt x="396" y="260"/>
                  </a:lnTo>
                  <a:lnTo>
                    <a:pt x="408" y="233"/>
                  </a:lnTo>
                  <a:lnTo>
                    <a:pt x="416" y="202"/>
                  </a:lnTo>
                  <a:lnTo>
                    <a:pt x="419" y="170"/>
                  </a:lnTo>
                  <a:lnTo>
                    <a:pt x="419" y="165"/>
                  </a:lnTo>
                  <a:close/>
                  <a:moveTo>
                    <a:pt x="524" y="269"/>
                  </a:moveTo>
                  <a:lnTo>
                    <a:pt x="459" y="269"/>
                  </a:lnTo>
                  <a:lnTo>
                    <a:pt x="459" y="329"/>
                  </a:lnTo>
                  <a:lnTo>
                    <a:pt x="524" y="329"/>
                  </a:lnTo>
                  <a:lnTo>
                    <a:pt x="524" y="269"/>
                  </a:lnTo>
                  <a:close/>
                </a:path>
              </a:pathLst>
            </a:custGeom>
            <a:solidFill>
              <a:srgbClr val="202B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21" name="Picture 116"/>
            <p:cNvPicPr>
              <a:picLocks noChangeAspect="1" noChangeArrowheads="1"/>
            </p:cNvPicPr>
            <p:nvPr/>
          </p:nvPicPr>
          <p:blipFill>
            <a:blip r:embed="rId53"/>
            <a:srcRect/>
            <a:stretch>
              <a:fillRect/>
            </a:stretch>
          </p:blipFill>
          <p:spPr bwMode="auto">
            <a:xfrm>
              <a:off x="1956" y="811"/>
              <a:ext cx="305" cy="3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2" name="Rectangle 117"/>
            <p:cNvSpPr>
              <a:spLocks noChangeArrowheads="1"/>
            </p:cNvSpPr>
            <p:nvPr/>
          </p:nvSpPr>
          <p:spPr bwMode="auto">
            <a:xfrm>
              <a:off x="2301" y="1076"/>
              <a:ext cx="60" cy="60"/>
            </a:xfrm>
            <a:prstGeom prst="rect">
              <a:avLst/>
            </a:prstGeom>
            <a:solidFill>
              <a:srgbClr val="202B5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23" name="Picture 118"/>
            <p:cNvPicPr>
              <a:picLocks noChangeAspect="1" noChangeArrowheads="1"/>
            </p:cNvPicPr>
            <p:nvPr/>
          </p:nvPicPr>
          <p:blipFill>
            <a:blip r:embed="rId54"/>
            <a:srcRect/>
            <a:stretch>
              <a:fillRect/>
            </a:stretch>
          </p:blipFill>
          <p:spPr bwMode="auto">
            <a:xfrm>
              <a:off x="2510" y="806"/>
              <a:ext cx="2501" cy="4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4" name="AutoShape 119"/>
            <p:cNvSpPr>
              <a:spLocks/>
            </p:cNvSpPr>
            <p:nvPr/>
          </p:nvSpPr>
          <p:spPr bwMode="auto">
            <a:xfrm>
              <a:off x="5265" y="806"/>
              <a:ext cx="375" cy="330"/>
            </a:xfrm>
            <a:custGeom>
              <a:avLst/>
              <a:gdLst/>
              <a:ahLst/>
              <a:cxnLst>
                <a:cxn ang="0">
                  <a:pos x="292" y="130"/>
                </a:cxn>
                <a:cxn ang="0">
                  <a:pos x="271" y="71"/>
                </a:cxn>
                <a:cxn ang="0">
                  <a:pos x="254" y="45"/>
                </a:cxn>
                <a:cxn ang="0">
                  <a:pos x="229" y="24"/>
                </a:cxn>
                <a:cxn ang="0">
                  <a:pos x="229" y="170"/>
                </a:cxn>
                <a:cxn ang="0">
                  <a:pos x="225" y="215"/>
                </a:cxn>
                <a:cxn ang="0">
                  <a:pos x="209" y="249"/>
                </a:cxn>
                <a:cxn ang="0">
                  <a:pos x="183" y="272"/>
                </a:cxn>
                <a:cxn ang="0">
                  <a:pos x="150" y="279"/>
                </a:cxn>
                <a:cxn ang="0">
                  <a:pos x="112" y="272"/>
                </a:cxn>
                <a:cxn ang="0">
                  <a:pos x="85" y="249"/>
                </a:cxn>
                <a:cxn ang="0">
                  <a:pos x="71" y="215"/>
                </a:cxn>
                <a:cxn ang="0">
                  <a:pos x="65" y="170"/>
                </a:cxn>
                <a:cxn ang="0">
                  <a:pos x="66" y="140"/>
                </a:cxn>
                <a:cxn ang="0">
                  <a:pos x="77" y="99"/>
                </a:cxn>
                <a:cxn ang="0">
                  <a:pos x="97" y="67"/>
                </a:cxn>
                <a:cxn ang="0">
                  <a:pos x="129" y="52"/>
                </a:cxn>
                <a:cxn ang="0">
                  <a:pos x="167" y="52"/>
                </a:cxn>
                <a:cxn ang="0">
                  <a:pos x="197" y="67"/>
                </a:cxn>
                <a:cxn ang="0">
                  <a:pos x="219" y="99"/>
                </a:cxn>
                <a:cxn ang="0">
                  <a:pos x="228" y="140"/>
                </a:cxn>
                <a:cxn ang="0">
                  <a:pos x="229" y="24"/>
                </a:cxn>
                <a:cxn ang="0">
                  <a:pos x="179" y="3"/>
                </a:cxn>
                <a:cxn ang="0">
                  <a:pos x="118" y="3"/>
                </a:cxn>
                <a:cxn ang="0">
                  <a:pos x="63" y="25"/>
                </a:cxn>
                <a:cxn ang="0">
                  <a:pos x="23" y="71"/>
                </a:cxn>
                <a:cxn ang="0">
                  <a:pos x="3" y="130"/>
                </a:cxn>
                <a:cxn ang="0">
                  <a:pos x="0" y="170"/>
                </a:cxn>
                <a:cxn ang="0">
                  <a:pos x="11" y="233"/>
                </a:cxn>
                <a:cxn ang="0">
                  <a:pos x="45" y="284"/>
                </a:cxn>
                <a:cxn ang="0">
                  <a:pos x="90" y="318"/>
                </a:cxn>
                <a:cxn ang="0">
                  <a:pos x="150" y="329"/>
                </a:cxn>
                <a:cxn ang="0">
                  <a:pos x="206" y="318"/>
                </a:cxn>
                <a:cxn ang="0">
                  <a:pos x="254" y="284"/>
                </a:cxn>
                <a:cxn ang="0">
                  <a:pos x="271" y="260"/>
                </a:cxn>
                <a:cxn ang="0">
                  <a:pos x="292" y="202"/>
                </a:cxn>
                <a:cxn ang="0">
                  <a:pos x="294" y="165"/>
                </a:cxn>
                <a:cxn ang="0">
                  <a:pos x="309" y="269"/>
                </a:cxn>
                <a:cxn ang="0">
                  <a:pos x="374" y="329"/>
                </a:cxn>
              </a:cxnLst>
              <a:rect l="0" t="0" r="r" b="b"/>
              <a:pathLst>
                <a:path w="375" h="330">
                  <a:moveTo>
                    <a:pt x="294" y="165"/>
                  </a:moveTo>
                  <a:lnTo>
                    <a:pt x="292" y="130"/>
                  </a:lnTo>
                  <a:lnTo>
                    <a:pt x="284" y="99"/>
                  </a:lnTo>
                  <a:lnTo>
                    <a:pt x="271" y="71"/>
                  </a:lnTo>
                  <a:lnTo>
                    <a:pt x="258" y="50"/>
                  </a:lnTo>
                  <a:lnTo>
                    <a:pt x="254" y="45"/>
                  </a:lnTo>
                  <a:lnTo>
                    <a:pt x="231" y="25"/>
                  </a:lnTo>
                  <a:lnTo>
                    <a:pt x="229" y="24"/>
                  </a:lnTo>
                  <a:lnTo>
                    <a:pt x="229" y="165"/>
                  </a:lnTo>
                  <a:lnTo>
                    <a:pt x="229" y="170"/>
                  </a:lnTo>
                  <a:lnTo>
                    <a:pt x="228" y="194"/>
                  </a:lnTo>
                  <a:lnTo>
                    <a:pt x="225" y="215"/>
                  </a:lnTo>
                  <a:lnTo>
                    <a:pt x="219" y="234"/>
                  </a:lnTo>
                  <a:lnTo>
                    <a:pt x="209" y="249"/>
                  </a:lnTo>
                  <a:lnTo>
                    <a:pt x="197" y="263"/>
                  </a:lnTo>
                  <a:lnTo>
                    <a:pt x="183" y="272"/>
                  </a:lnTo>
                  <a:lnTo>
                    <a:pt x="167" y="278"/>
                  </a:lnTo>
                  <a:lnTo>
                    <a:pt x="150" y="279"/>
                  </a:lnTo>
                  <a:lnTo>
                    <a:pt x="129" y="278"/>
                  </a:lnTo>
                  <a:lnTo>
                    <a:pt x="112" y="272"/>
                  </a:lnTo>
                  <a:lnTo>
                    <a:pt x="97" y="263"/>
                  </a:lnTo>
                  <a:lnTo>
                    <a:pt x="85" y="249"/>
                  </a:lnTo>
                  <a:lnTo>
                    <a:pt x="77" y="234"/>
                  </a:lnTo>
                  <a:lnTo>
                    <a:pt x="71" y="215"/>
                  </a:lnTo>
                  <a:lnTo>
                    <a:pt x="66" y="194"/>
                  </a:lnTo>
                  <a:lnTo>
                    <a:pt x="65" y="170"/>
                  </a:lnTo>
                  <a:lnTo>
                    <a:pt x="65" y="165"/>
                  </a:lnTo>
                  <a:lnTo>
                    <a:pt x="66" y="140"/>
                  </a:lnTo>
                  <a:lnTo>
                    <a:pt x="71" y="118"/>
                  </a:lnTo>
                  <a:lnTo>
                    <a:pt x="77" y="99"/>
                  </a:lnTo>
                  <a:lnTo>
                    <a:pt x="85" y="80"/>
                  </a:lnTo>
                  <a:lnTo>
                    <a:pt x="97" y="67"/>
                  </a:lnTo>
                  <a:lnTo>
                    <a:pt x="112" y="57"/>
                  </a:lnTo>
                  <a:lnTo>
                    <a:pt x="129" y="52"/>
                  </a:lnTo>
                  <a:lnTo>
                    <a:pt x="150" y="50"/>
                  </a:lnTo>
                  <a:lnTo>
                    <a:pt x="167" y="52"/>
                  </a:lnTo>
                  <a:lnTo>
                    <a:pt x="183" y="57"/>
                  </a:lnTo>
                  <a:lnTo>
                    <a:pt x="197" y="67"/>
                  </a:lnTo>
                  <a:lnTo>
                    <a:pt x="209" y="80"/>
                  </a:lnTo>
                  <a:lnTo>
                    <a:pt x="219" y="99"/>
                  </a:lnTo>
                  <a:lnTo>
                    <a:pt x="225" y="118"/>
                  </a:lnTo>
                  <a:lnTo>
                    <a:pt x="228" y="140"/>
                  </a:lnTo>
                  <a:lnTo>
                    <a:pt x="229" y="165"/>
                  </a:lnTo>
                  <a:lnTo>
                    <a:pt x="229" y="24"/>
                  </a:lnTo>
                  <a:lnTo>
                    <a:pt x="206" y="11"/>
                  </a:lnTo>
                  <a:lnTo>
                    <a:pt x="179" y="3"/>
                  </a:lnTo>
                  <a:lnTo>
                    <a:pt x="150" y="0"/>
                  </a:lnTo>
                  <a:lnTo>
                    <a:pt x="118" y="3"/>
                  </a:lnTo>
                  <a:lnTo>
                    <a:pt x="89" y="11"/>
                  </a:lnTo>
                  <a:lnTo>
                    <a:pt x="63" y="25"/>
                  </a:lnTo>
                  <a:lnTo>
                    <a:pt x="40" y="45"/>
                  </a:lnTo>
                  <a:lnTo>
                    <a:pt x="23" y="71"/>
                  </a:lnTo>
                  <a:lnTo>
                    <a:pt x="10" y="99"/>
                  </a:lnTo>
                  <a:lnTo>
                    <a:pt x="3" y="130"/>
                  </a:lnTo>
                  <a:lnTo>
                    <a:pt x="0" y="165"/>
                  </a:lnTo>
                  <a:lnTo>
                    <a:pt x="0" y="170"/>
                  </a:lnTo>
                  <a:lnTo>
                    <a:pt x="3" y="202"/>
                  </a:lnTo>
                  <a:lnTo>
                    <a:pt x="11" y="233"/>
                  </a:lnTo>
                  <a:lnTo>
                    <a:pt x="25" y="260"/>
                  </a:lnTo>
                  <a:lnTo>
                    <a:pt x="45" y="284"/>
                  </a:lnTo>
                  <a:lnTo>
                    <a:pt x="65" y="304"/>
                  </a:lnTo>
                  <a:lnTo>
                    <a:pt x="90" y="318"/>
                  </a:lnTo>
                  <a:lnTo>
                    <a:pt x="118" y="327"/>
                  </a:lnTo>
                  <a:lnTo>
                    <a:pt x="150" y="329"/>
                  </a:lnTo>
                  <a:lnTo>
                    <a:pt x="179" y="327"/>
                  </a:lnTo>
                  <a:lnTo>
                    <a:pt x="206" y="318"/>
                  </a:lnTo>
                  <a:lnTo>
                    <a:pt x="231" y="304"/>
                  </a:lnTo>
                  <a:lnTo>
                    <a:pt x="254" y="284"/>
                  </a:lnTo>
                  <a:lnTo>
                    <a:pt x="258" y="279"/>
                  </a:lnTo>
                  <a:lnTo>
                    <a:pt x="271" y="260"/>
                  </a:lnTo>
                  <a:lnTo>
                    <a:pt x="284" y="233"/>
                  </a:lnTo>
                  <a:lnTo>
                    <a:pt x="292" y="202"/>
                  </a:lnTo>
                  <a:lnTo>
                    <a:pt x="294" y="170"/>
                  </a:lnTo>
                  <a:lnTo>
                    <a:pt x="294" y="165"/>
                  </a:lnTo>
                  <a:close/>
                  <a:moveTo>
                    <a:pt x="374" y="269"/>
                  </a:moveTo>
                  <a:lnTo>
                    <a:pt x="309" y="269"/>
                  </a:lnTo>
                  <a:lnTo>
                    <a:pt x="309" y="329"/>
                  </a:lnTo>
                  <a:lnTo>
                    <a:pt x="374" y="329"/>
                  </a:lnTo>
                  <a:lnTo>
                    <a:pt x="374" y="269"/>
                  </a:lnTo>
                  <a:close/>
                </a:path>
              </a:pathLst>
            </a:custGeom>
            <a:solidFill>
              <a:srgbClr val="202B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25" name="Picture 120"/>
            <p:cNvPicPr>
              <a:picLocks noChangeAspect="1" noChangeArrowheads="1"/>
            </p:cNvPicPr>
            <p:nvPr/>
          </p:nvPicPr>
          <p:blipFill>
            <a:blip r:embed="rId55"/>
            <a:srcRect/>
            <a:stretch>
              <a:fillRect/>
            </a:stretch>
          </p:blipFill>
          <p:spPr bwMode="auto">
            <a:xfrm>
              <a:off x="5779" y="811"/>
              <a:ext cx="310" cy="3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6" name="AutoShape 121"/>
            <p:cNvSpPr>
              <a:spLocks/>
            </p:cNvSpPr>
            <p:nvPr/>
          </p:nvSpPr>
          <p:spPr bwMode="auto">
            <a:xfrm>
              <a:off x="6124" y="811"/>
              <a:ext cx="1957" cy="400"/>
            </a:xfrm>
            <a:custGeom>
              <a:avLst/>
              <a:gdLst/>
              <a:ahLst/>
              <a:cxnLst>
                <a:cxn ang="0">
                  <a:pos x="65" y="264"/>
                </a:cxn>
                <a:cxn ang="0">
                  <a:pos x="310" y="274"/>
                </a:cxn>
                <a:cxn ang="0">
                  <a:pos x="338" y="198"/>
                </a:cxn>
                <a:cxn ang="0">
                  <a:pos x="435" y="50"/>
                </a:cxn>
                <a:cxn ang="0">
                  <a:pos x="280" y="130"/>
                </a:cxn>
                <a:cxn ang="0">
                  <a:pos x="257" y="242"/>
                </a:cxn>
                <a:cxn ang="0">
                  <a:pos x="215" y="399"/>
                </a:cxn>
                <a:cxn ang="0">
                  <a:pos x="529" y="399"/>
                </a:cxn>
                <a:cxn ang="0">
                  <a:pos x="499" y="45"/>
                </a:cxn>
                <a:cxn ang="0">
                  <a:pos x="769" y="220"/>
                </a:cxn>
                <a:cxn ang="0">
                  <a:pos x="752" y="112"/>
                </a:cxn>
                <a:cxn ang="0">
                  <a:pos x="669" y="80"/>
                </a:cxn>
                <a:cxn ang="0">
                  <a:pos x="608" y="89"/>
                </a:cxn>
                <a:cxn ang="0">
                  <a:pos x="629" y="160"/>
                </a:cxn>
                <a:cxn ang="0">
                  <a:pos x="679" y="125"/>
                </a:cxn>
                <a:cxn ang="0">
                  <a:pos x="704" y="185"/>
                </a:cxn>
                <a:cxn ang="0">
                  <a:pos x="684" y="274"/>
                </a:cxn>
                <a:cxn ang="0">
                  <a:pos x="634" y="269"/>
                </a:cxn>
                <a:cxn ang="0">
                  <a:pos x="649" y="225"/>
                </a:cxn>
                <a:cxn ang="0">
                  <a:pos x="645" y="186"/>
                </a:cxn>
                <a:cxn ang="0">
                  <a:pos x="572" y="226"/>
                </a:cxn>
                <a:cxn ang="0">
                  <a:pos x="577" y="298"/>
                </a:cxn>
                <a:cxn ang="0">
                  <a:pos x="639" y="324"/>
                </a:cxn>
                <a:cxn ang="0">
                  <a:pos x="689" y="314"/>
                </a:cxn>
                <a:cxn ang="0">
                  <a:pos x="714" y="324"/>
                </a:cxn>
                <a:cxn ang="0">
                  <a:pos x="969" y="85"/>
                </a:cxn>
                <a:cxn ang="0">
                  <a:pos x="914" y="130"/>
                </a:cxn>
                <a:cxn ang="0">
                  <a:pos x="849" y="130"/>
                </a:cxn>
                <a:cxn ang="0">
                  <a:pos x="944" y="284"/>
                </a:cxn>
                <a:cxn ang="0">
                  <a:pos x="969" y="284"/>
                </a:cxn>
                <a:cxn ang="0">
                  <a:pos x="1059" y="130"/>
                </a:cxn>
                <a:cxn ang="0">
                  <a:pos x="1228" y="229"/>
                </a:cxn>
                <a:cxn ang="0">
                  <a:pos x="1128" y="120"/>
                </a:cxn>
                <a:cxn ang="0">
                  <a:pos x="1228" y="324"/>
                </a:cxn>
                <a:cxn ang="0">
                  <a:pos x="1278" y="324"/>
                </a:cxn>
                <a:cxn ang="0">
                  <a:pos x="1373" y="130"/>
                </a:cxn>
                <a:cxn ang="0">
                  <a:pos x="1448" y="120"/>
                </a:cxn>
                <a:cxn ang="0">
                  <a:pos x="1479" y="242"/>
                </a:cxn>
                <a:cxn ang="0">
                  <a:pos x="1443" y="324"/>
                </a:cxn>
                <a:cxn ang="0">
                  <a:pos x="1523" y="289"/>
                </a:cxn>
                <a:cxn ang="0">
                  <a:pos x="1548" y="135"/>
                </a:cxn>
                <a:cxn ang="0">
                  <a:pos x="1702" y="324"/>
                </a:cxn>
                <a:cxn ang="0">
                  <a:pos x="1702" y="120"/>
                </a:cxn>
                <a:cxn ang="0">
                  <a:pos x="1940" y="131"/>
                </a:cxn>
                <a:cxn ang="0">
                  <a:pos x="1892" y="88"/>
                </a:cxn>
                <a:cxn ang="0">
                  <a:pos x="1882" y="259"/>
                </a:cxn>
                <a:cxn ang="0">
                  <a:pos x="1834" y="278"/>
                </a:cxn>
                <a:cxn ang="0">
                  <a:pos x="1800" y="234"/>
                </a:cxn>
                <a:cxn ang="0">
                  <a:pos x="1800" y="171"/>
                </a:cxn>
                <a:cxn ang="0">
                  <a:pos x="1834" y="131"/>
                </a:cxn>
                <a:cxn ang="0">
                  <a:pos x="1882" y="150"/>
                </a:cxn>
                <a:cxn ang="0">
                  <a:pos x="1872" y="82"/>
                </a:cxn>
                <a:cxn ang="0">
                  <a:pos x="1762" y="115"/>
                </a:cxn>
                <a:cxn ang="0">
                  <a:pos x="1732" y="205"/>
                </a:cxn>
                <a:cxn ang="0">
                  <a:pos x="1779" y="307"/>
                </a:cxn>
                <a:cxn ang="0">
                  <a:pos x="1893" y="317"/>
                </a:cxn>
                <a:cxn ang="0">
                  <a:pos x="1949" y="253"/>
                </a:cxn>
              </a:cxnLst>
              <a:rect l="0" t="0" r="r" b="b"/>
              <a:pathLst>
                <a:path w="1957" h="400">
                  <a:moveTo>
                    <a:pt x="65" y="264"/>
                  </a:moveTo>
                  <a:lnTo>
                    <a:pt x="0" y="264"/>
                  </a:lnTo>
                  <a:lnTo>
                    <a:pt x="0" y="324"/>
                  </a:lnTo>
                  <a:lnTo>
                    <a:pt x="65" y="324"/>
                  </a:lnTo>
                  <a:lnTo>
                    <a:pt x="65" y="264"/>
                  </a:lnTo>
                  <a:close/>
                  <a:moveTo>
                    <a:pt x="534" y="0"/>
                  </a:moveTo>
                  <a:lnTo>
                    <a:pt x="435" y="0"/>
                  </a:lnTo>
                  <a:lnTo>
                    <a:pt x="435" y="50"/>
                  </a:lnTo>
                  <a:lnTo>
                    <a:pt x="435" y="274"/>
                  </a:lnTo>
                  <a:lnTo>
                    <a:pt x="310" y="274"/>
                  </a:lnTo>
                  <a:lnTo>
                    <a:pt x="317" y="262"/>
                  </a:lnTo>
                  <a:lnTo>
                    <a:pt x="322" y="248"/>
                  </a:lnTo>
                  <a:lnTo>
                    <a:pt x="328" y="232"/>
                  </a:lnTo>
                  <a:lnTo>
                    <a:pt x="335" y="214"/>
                  </a:lnTo>
                  <a:lnTo>
                    <a:pt x="338" y="198"/>
                  </a:lnTo>
                  <a:lnTo>
                    <a:pt x="342" y="178"/>
                  </a:lnTo>
                  <a:lnTo>
                    <a:pt x="344" y="155"/>
                  </a:lnTo>
                  <a:lnTo>
                    <a:pt x="345" y="130"/>
                  </a:lnTo>
                  <a:lnTo>
                    <a:pt x="350" y="50"/>
                  </a:lnTo>
                  <a:lnTo>
                    <a:pt x="435" y="50"/>
                  </a:lnTo>
                  <a:lnTo>
                    <a:pt x="435" y="0"/>
                  </a:lnTo>
                  <a:lnTo>
                    <a:pt x="255" y="0"/>
                  </a:lnTo>
                  <a:lnTo>
                    <a:pt x="255" y="40"/>
                  </a:lnTo>
                  <a:lnTo>
                    <a:pt x="285" y="45"/>
                  </a:lnTo>
                  <a:lnTo>
                    <a:pt x="280" y="130"/>
                  </a:lnTo>
                  <a:lnTo>
                    <a:pt x="279" y="161"/>
                  </a:lnTo>
                  <a:lnTo>
                    <a:pt x="276" y="186"/>
                  </a:lnTo>
                  <a:lnTo>
                    <a:pt x="271" y="208"/>
                  </a:lnTo>
                  <a:lnTo>
                    <a:pt x="265" y="225"/>
                  </a:lnTo>
                  <a:lnTo>
                    <a:pt x="257" y="242"/>
                  </a:lnTo>
                  <a:lnTo>
                    <a:pt x="250" y="255"/>
                  </a:lnTo>
                  <a:lnTo>
                    <a:pt x="242" y="266"/>
                  </a:lnTo>
                  <a:lnTo>
                    <a:pt x="235" y="274"/>
                  </a:lnTo>
                  <a:lnTo>
                    <a:pt x="210" y="274"/>
                  </a:lnTo>
                  <a:lnTo>
                    <a:pt x="215" y="399"/>
                  </a:lnTo>
                  <a:lnTo>
                    <a:pt x="275" y="399"/>
                  </a:lnTo>
                  <a:lnTo>
                    <a:pt x="275" y="324"/>
                  </a:lnTo>
                  <a:lnTo>
                    <a:pt x="469" y="324"/>
                  </a:lnTo>
                  <a:lnTo>
                    <a:pt x="469" y="399"/>
                  </a:lnTo>
                  <a:lnTo>
                    <a:pt x="529" y="399"/>
                  </a:lnTo>
                  <a:lnTo>
                    <a:pt x="532" y="324"/>
                  </a:lnTo>
                  <a:lnTo>
                    <a:pt x="534" y="274"/>
                  </a:lnTo>
                  <a:lnTo>
                    <a:pt x="499" y="274"/>
                  </a:lnTo>
                  <a:lnTo>
                    <a:pt x="499" y="50"/>
                  </a:lnTo>
                  <a:lnTo>
                    <a:pt x="499" y="45"/>
                  </a:lnTo>
                  <a:lnTo>
                    <a:pt x="534" y="40"/>
                  </a:lnTo>
                  <a:lnTo>
                    <a:pt x="534" y="0"/>
                  </a:lnTo>
                  <a:close/>
                  <a:moveTo>
                    <a:pt x="789" y="284"/>
                  </a:moveTo>
                  <a:lnTo>
                    <a:pt x="769" y="279"/>
                  </a:lnTo>
                  <a:lnTo>
                    <a:pt x="769" y="220"/>
                  </a:lnTo>
                  <a:lnTo>
                    <a:pt x="769" y="165"/>
                  </a:lnTo>
                  <a:lnTo>
                    <a:pt x="767" y="144"/>
                  </a:lnTo>
                  <a:lnTo>
                    <a:pt x="761" y="127"/>
                  </a:lnTo>
                  <a:lnTo>
                    <a:pt x="760" y="125"/>
                  </a:lnTo>
                  <a:lnTo>
                    <a:pt x="752" y="112"/>
                  </a:lnTo>
                  <a:lnTo>
                    <a:pt x="739" y="100"/>
                  </a:lnTo>
                  <a:lnTo>
                    <a:pt x="726" y="90"/>
                  </a:lnTo>
                  <a:lnTo>
                    <a:pt x="710" y="84"/>
                  </a:lnTo>
                  <a:lnTo>
                    <a:pt x="691" y="81"/>
                  </a:lnTo>
                  <a:lnTo>
                    <a:pt x="669" y="80"/>
                  </a:lnTo>
                  <a:lnTo>
                    <a:pt x="655" y="80"/>
                  </a:lnTo>
                  <a:lnTo>
                    <a:pt x="642" y="80"/>
                  </a:lnTo>
                  <a:lnTo>
                    <a:pt x="631" y="82"/>
                  </a:lnTo>
                  <a:lnTo>
                    <a:pt x="619" y="85"/>
                  </a:lnTo>
                  <a:lnTo>
                    <a:pt x="608" y="89"/>
                  </a:lnTo>
                  <a:lnTo>
                    <a:pt x="597" y="95"/>
                  </a:lnTo>
                  <a:lnTo>
                    <a:pt x="588" y="100"/>
                  </a:lnTo>
                  <a:lnTo>
                    <a:pt x="579" y="105"/>
                  </a:lnTo>
                  <a:lnTo>
                    <a:pt x="579" y="160"/>
                  </a:lnTo>
                  <a:lnTo>
                    <a:pt x="629" y="160"/>
                  </a:lnTo>
                  <a:lnTo>
                    <a:pt x="629" y="135"/>
                  </a:lnTo>
                  <a:lnTo>
                    <a:pt x="634" y="130"/>
                  </a:lnTo>
                  <a:lnTo>
                    <a:pt x="644" y="130"/>
                  </a:lnTo>
                  <a:lnTo>
                    <a:pt x="649" y="125"/>
                  </a:lnTo>
                  <a:lnTo>
                    <a:pt x="679" y="125"/>
                  </a:lnTo>
                  <a:lnTo>
                    <a:pt x="689" y="130"/>
                  </a:lnTo>
                  <a:lnTo>
                    <a:pt x="694" y="135"/>
                  </a:lnTo>
                  <a:lnTo>
                    <a:pt x="699" y="140"/>
                  </a:lnTo>
                  <a:lnTo>
                    <a:pt x="704" y="150"/>
                  </a:lnTo>
                  <a:lnTo>
                    <a:pt x="704" y="185"/>
                  </a:lnTo>
                  <a:lnTo>
                    <a:pt x="704" y="220"/>
                  </a:lnTo>
                  <a:lnTo>
                    <a:pt x="704" y="254"/>
                  </a:lnTo>
                  <a:lnTo>
                    <a:pt x="699" y="265"/>
                  </a:lnTo>
                  <a:lnTo>
                    <a:pt x="694" y="269"/>
                  </a:lnTo>
                  <a:lnTo>
                    <a:pt x="684" y="274"/>
                  </a:lnTo>
                  <a:lnTo>
                    <a:pt x="679" y="279"/>
                  </a:lnTo>
                  <a:lnTo>
                    <a:pt x="649" y="279"/>
                  </a:lnTo>
                  <a:lnTo>
                    <a:pt x="644" y="274"/>
                  </a:lnTo>
                  <a:lnTo>
                    <a:pt x="639" y="274"/>
                  </a:lnTo>
                  <a:lnTo>
                    <a:pt x="634" y="269"/>
                  </a:lnTo>
                  <a:lnTo>
                    <a:pt x="629" y="259"/>
                  </a:lnTo>
                  <a:lnTo>
                    <a:pt x="629" y="244"/>
                  </a:lnTo>
                  <a:lnTo>
                    <a:pt x="634" y="235"/>
                  </a:lnTo>
                  <a:lnTo>
                    <a:pt x="639" y="229"/>
                  </a:lnTo>
                  <a:lnTo>
                    <a:pt x="649" y="225"/>
                  </a:lnTo>
                  <a:lnTo>
                    <a:pt x="659" y="220"/>
                  </a:lnTo>
                  <a:lnTo>
                    <a:pt x="704" y="220"/>
                  </a:lnTo>
                  <a:lnTo>
                    <a:pt x="704" y="185"/>
                  </a:lnTo>
                  <a:lnTo>
                    <a:pt x="669" y="185"/>
                  </a:lnTo>
                  <a:lnTo>
                    <a:pt x="645" y="186"/>
                  </a:lnTo>
                  <a:lnTo>
                    <a:pt x="624" y="189"/>
                  </a:lnTo>
                  <a:lnTo>
                    <a:pt x="607" y="195"/>
                  </a:lnTo>
                  <a:lnTo>
                    <a:pt x="594" y="205"/>
                  </a:lnTo>
                  <a:lnTo>
                    <a:pt x="581" y="214"/>
                  </a:lnTo>
                  <a:lnTo>
                    <a:pt x="572" y="226"/>
                  </a:lnTo>
                  <a:lnTo>
                    <a:pt x="566" y="240"/>
                  </a:lnTo>
                  <a:lnTo>
                    <a:pt x="564" y="254"/>
                  </a:lnTo>
                  <a:lnTo>
                    <a:pt x="566" y="271"/>
                  </a:lnTo>
                  <a:lnTo>
                    <a:pt x="571" y="286"/>
                  </a:lnTo>
                  <a:lnTo>
                    <a:pt x="577" y="298"/>
                  </a:lnTo>
                  <a:lnTo>
                    <a:pt x="584" y="309"/>
                  </a:lnTo>
                  <a:lnTo>
                    <a:pt x="596" y="316"/>
                  </a:lnTo>
                  <a:lnTo>
                    <a:pt x="610" y="321"/>
                  </a:lnTo>
                  <a:lnTo>
                    <a:pt x="624" y="323"/>
                  </a:lnTo>
                  <a:lnTo>
                    <a:pt x="639" y="324"/>
                  </a:lnTo>
                  <a:lnTo>
                    <a:pt x="650" y="324"/>
                  </a:lnTo>
                  <a:lnTo>
                    <a:pt x="661" y="324"/>
                  </a:lnTo>
                  <a:lnTo>
                    <a:pt x="671" y="322"/>
                  </a:lnTo>
                  <a:lnTo>
                    <a:pt x="679" y="319"/>
                  </a:lnTo>
                  <a:lnTo>
                    <a:pt x="689" y="314"/>
                  </a:lnTo>
                  <a:lnTo>
                    <a:pt x="699" y="304"/>
                  </a:lnTo>
                  <a:lnTo>
                    <a:pt x="709" y="299"/>
                  </a:lnTo>
                  <a:lnTo>
                    <a:pt x="709" y="309"/>
                  </a:lnTo>
                  <a:lnTo>
                    <a:pt x="714" y="314"/>
                  </a:lnTo>
                  <a:lnTo>
                    <a:pt x="714" y="324"/>
                  </a:lnTo>
                  <a:lnTo>
                    <a:pt x="789" y="324"/>
                  </a:lnTo>
                  <a:lnTo>
                    <a:pt x="789" y="299"/>
                  </a:lnTo>
                  <a:lnTo>
                    <a:pt x="789" y="284"/>
                  </a:lnTo>
                  <a:close/>
                  <a:moveTo>
                    <a:pt x="1093" y="85"/>
                  </a:moveTo>
                  <a:lnTo>
                    <a:pt x="969" y="85"/>
                  </a:lnTo>
                  <a:lnTo>
                    <a:pt x="969" y="120"/>
                  </a:lnTo>
                  <a:lnTo>
                    <a:pt x="994" y="130"/>
                  </a:lnTo>
                  <a:lnTo>
                    <a:pt x="994" y="180"/>
                  </a:lnTo>
                  <a:lnTo>
                    <a:pt x="914" y="180"/>
                  </a:lnTo>
                  <a:lnTo>
                    <a:pt x="914" y="130"/>
                  </a:lnTo>
                  <a:lnTo>
                    <a:pt x="944" y="120"/>
                  </a:lnTo>
                  <a:lnTo>
                    <a:pt x="944" y="85"/>
                  </a:lnTo>
                  <a:lnTo>
                    <a:pt x="814" y="85"/>
                  </a:lnTo>
                  <a:lnTo>
                    <a:pt x="814" y="120"/>
                  </a:lnTo>
                  <a:lnTo>
                    <a:pt x="849" y="130"/>
                  </a:lnTo>
                  <a:lnTo>
                    <a:pt x="849" y="274"/>
                  </a:lnTo>
                  <a:lnTo>
                    <a:pt x="814" y="284"/>
                  </a:lnTo>
                  <a:lnTo>
                    <a:pt x="814" y="324"/>
                  </a:lnTo>
                  <a:lnTo>
                    <a:pt x="944" y="324"/>
                  </a:lnTo>
                  <a:lnTo>
                    <a:pt x="944" y="284"/>
                  </a:lnTo>
                  <a:lnTo>
                    <a:pt x="914" y="274"/>
                  </a:lnTo>
                  <a:lnTo>
                    <a:pt x="914" y="229"/>
                  </a:lnTo>
                  <a:lnTo>
                    <a:pt x="994" y="229"/>
                  </a:lnTo>
                  <a:lnTo>
                    <a:pt x="994" y="274"/>
                  </a:lnTo>
                  <a:lnTo>
                    <a:pt x="969" y="284"/>
                  </a:lnTo>
                  <a:lnTo>
                    <a:pt x="969" y="324"/>
                  </a:lnTo>
                  <a:lnTo>
                    <a:pt x="1093" y="324"/>
                  </a:lnTo>
                  <a:lnTo>
                    <a:pt x="1093" y="284"/>
                  </a:lnTo>
                  <a:lnTo>
                    <a:pt x="1059" y="274"/>
                  </a:lnTo>
                  <a:lnTo>
                    <a:pt x="1059" y="130"/>
                  </a:lnTo>
                  <a:lnTo>
                    <a:pt x="1093" y="120"/>
                  </a:lnTo>
                  <a:lnTo>
                    <a:pt x="1093" y="85"/>
                  </a:lnTo>
                  <a:close/>
                  <a:moveTo>
                    <a:pt x="1408" y="85"/>
                  </a:moveTo>
                  <a:lnTo>
                    <a:pt x="1308" y="85"/>
                  </a:lnTo>
                  <a:lnTo>
                    <a:pt x="1228" y="229"/>
                  </a:lnTo>
                  <a:lnTo>
                    <a:pt x="1228" y="130"/>
                  </a:lnTo>
                  <a:lnTo>
                    <a:pt x="1258" y="120"/>
                  </a:lnTo>
                  <a:lnTo>
                    <a:pt x="1258" y="85"/>
                  </a:lnTo>
                  <a:lnTo>
                    <a:pt x="1128" y="85"/>
                  </a:lnTo>
                  <a:lnTo>
                    <a:pt x="1128" y="120"/>
                  </a:lnTo>
                  <a:lnTo>
                    <a:pt x="1163" y="130"/>
                  </a:lnTo>
                  <a:lnTo>
                    <a:pt x="1163" y="274"/>
                  </a:lnTo>
                  <a:lnTo>
                    <a:pt x="1128" y="284"/>
                  </a:lnTo>
                  <a:lnTo>
                    <a:pt x="1128" y="324"/>
                  </a:lnTo>
                  <a:lnTo>
                    <a:pt x="1228" y="324"/>
                  </a:lnTo>
                  <a:lnTo>
                    <a:pt x="1279" y="229"/>
                  </a:lnTo>
                  <a:lnTo>
                    <a:pt x="1308" y="175"/>
                  </a:lnTo>
                  <a:lnTo>
                    <a:pt x="1308" y="274"/>
                  </a:lnTo>
                  <a:lnTo>
                    <a:pt x="1278" y="284"/>
                  </a:lnTo>
                  <a:lnTo>
                    <a:pt x="1278" y="324"/>
                  </a:lnTo>
                  <a:lnTo>
                    <a:pt x="1408" y="324"/>
                  </a:lnTo>
                  <a:lnTo>
                    <a:pt x="1408" y="284"/>
                  </a:lnTo>
                  <a:lnTo>
                    <a:pt x="1373" y="274"/>
                  </a:lnTo>
                  <a:lnTo>
                    <a:pt x="1373" y="175"/>
                  </a:lnTo>
                  <a:lnTo>
                    <a:pt x="1373" y="130"/>
                  </a:lnTo>
                  <a:lnTo>
                    <a:pt x="1408" y="120"/>
                  </a:lnTo>
                  <a:lnTo>
                    <a:pt x="1408" y="85"/>
                  </a:lnTo>
                  <a:close/>
                  <a:moveTo>
                    <a:pt x="1702" y="85"/>
                  </a:moveTo>
                  <a:lnTo>
                    <a:pt x="1448" y="85"/>
                  </a:lnTo>
                  <a:lnTo>
                    <a:pt x="1448" y="120"/>
                  </a:lnTo>
                  <a:lnTo>
                    <a:pt x="1483" y="130"/>
                  </a:lnTo>
                  <a:lnTo>
                    <a:pt x="1483" y="185"/>
                  </a:lnTo>
                  <a:lnTo>
                    <a:pt x="1482" y="208"/>
                  </a:lnTo>
                  <a:lnTo>
                    <a:pt x="1480" y="227"/>
                  </a:lnTo>
                  <a:lnTo>
                    <a:pt x="1479" y="242"/>
                  </a:lnTo>
                  <a:lnTo>
                    <a:pt x="1478" y="254"/>
                  </a:lnTo>
                  <a:lnTo>
                    <a:pt x="1473" y="265"/>
                  </a:lnTo>
                  <a:lnTo>
                    <a:pt x="1463" y="269"/>
                  </a:lnTo>
                  <a:lnTo>
                    <a:pt x="1438" y="269"/>
                  </a:lnTo>
                  <a:lnTo>
                    <a:pt x="1443" y="324"/>
                  </a:lnTo>
                  <a:lnTo>
                    <a:pt x="1453" y="324"/>
                  </a:lnTo>
                  <a:lnTo>
                    <a:pt x="1477" y="322"/>
                  </a:lnTo>
                  <a:lnTo>
                    <a:pt x="1497" y="314"/>
                  </a:lnTo>
                  <a:lnTo>
                    <a:pt x="1512" y="303"/>
                  </a:lnTo>
                  <a:lnTo>
                    <a:pt x="1523" y="289"/>
                  </a:lnTo>
                  <a:lnTo>
                    <a:pt x="1533" y="270"/>
                  </a:lnTo>
                  <a:lnTo>
                    <a:pt x="1541" y="246"/>
                  </a:lnTo>
                  <a:lnTo>
                    <a:pt x="1546" y="219"/>
                  </a:lnTo>
                  <a:lnTo>
                    <a:pt x="1548" y="185"/>
                  </a:lnTo>
                  <a:lnTo>
                    <a:pt x="1548" y="135"/>
                  </a:lnTo>
                  <a:lnTo>
                    <a:pt x="1602" y="135"/>
                  </a:lnTo>
                  <a:lnTo>
                    <a:pt x="1602" y="274"/>
                  </a:lnTo>
                  <a:lnTo>
                    <a:pt x="1568" y="284"/>
                  </a:lnTo>
                  <a:lnTo>
                    <a:pt x="1568" y="324"/>
                  </a:lnTo>
                  <a:lnTo>
                    <a:pt x="1702" y="324"/>
                  </a:lnTo>
                  <a:lnTo>
                    <a:pt x="1702" y="284"/>
                  </a:lnTo>
                  <a:lnTo>
                    <a:pt x="1668" y="274"/>
                  </a:lnTo>
                  <a:lnTo>
                    <a:pt x="1668" y="135"/>
                  </a:lnTo>
                  <a:lnTo>
                    <a:pt x="1668" y="130"/>
                  </a:lnTo>
                  <a:lnTo>
                    <a:pt x="1702" y="120"/>
                  </a:lnTo>
                  <a:lnTo>
                    <a:pt x="1702" y="85"/>
                  </a:lnTo>
                  <a:close/>
                  <a:moveTo>
                    <a:pt x="1957" y="199"/>
                  </a:moveTo>
                  <a:lnTo>
                    <a:pt x="1955" y="174"/>
                  </a:lnTo>
                  <a:lnTo>
                    <a:pt x="1949" y="152"/>
                  </a:lnTo>
                  <a:lnTo>
                    <a:pt x="1940" y="131"/>
                  </a:lnTo>
                  <a:lnTo>
                    <a:pt x="1939" y="130"/>
                  </a:lnTo>
                  <a:lnTo>
                    <a:pt x="1927" y="115"/>
                  </a:lnTo>
                  <a:lnTo>
                    <a:pt x="1911" y="99"/>
                  </a:lnTo>
                  <a:lnTo>
                    <a:pt x="1893" y="88"/>
                  </a:lnTo>
                  <a:lnTo>
                    <a:pt x="1892" y="88"/>
                  </a:lnTo>
                  <a:lnTo>
                    <a:pt x="1892" y="185"/>
                  </a:lnTo>
                  <a:lnTo>
                    <a:pt x="1892" y="219"/>
                  </a:lnTo>
                  <a:lnTo>
                    <a:pt x="1891" y="234"/>
                  </a:lnTo>
                  <a:lnTo>
                    <a:pt x="1888" y="247"/>
                  </a:lnTo>
                  <a:lnTo>
                    <a:pt x="1882" y="259"/>
                  </a:lnTo>
                  <a:lnTo>
                    <a:pt x="1877" y="267"/>
                  </a:lnTo>
                  <a:lnTo>
                    <a:pt x="1868" y="273"/>
                  </a:lnTo>
                  <a:lnTo>
                    <a:pt x="1858" y="278"/>
                  </a:lnTo>
                  <a:lnTo>
                    <a:pt x="1847" y="279"/>
                  </a:lnTo>
                  <a:lnTo>
                    <a:pt x="1834" y="278"/>
                  </a:lnTo>
                  <a:lnTo>
                    <a:pt x="1823" y="273"/>
                  </a:lnTo>
                  <a:lnTo>
                    <a:pt x="1815" y="267"/>
                  </a:lnTo>
                  <a:lnTo>
                    <a:pt x="1807" y="259"/>
                  </a:lnTo>
                  <a:lnTo>
                    <a:pt x="1804" y="247"/>
                  </a:lnTo>
                  <a:lnTo>
                    <a:pt x="1800" y="234"/>
                  </a:lnTo>
                  <a:lnTo>
                    <a:pt x="1798" y="219"/>
                  </a:lnTo>
                  <a:lnTo>
                    <a:pt x="1797" y="205"/>
                  </a:lnTo>
                  <a:lnTo>
                    <a:pt x="1797" y="199"/>
                  </a:lnTo>
                  <a:lnTo>
                    <a:pt x="1798" y="185"/>
                  </a:lnTo>
                  <a:lnTo>
                    <a:pt x="1800" y="171"/>
                  </a:lnTo>
                  <a:lnTo>
                    <a:pt x="1804" y="159"/>
                  </a:lnTo>
                  <a:lnTo>
                    <a:pt x="1807" y="150"/>
                  </a:lnTo>
                  <a:lnTo>
                    <a:pt x="1815" y="140"/>
                  </a:lnTo>
                  <a:lnTo>
                    <a:pt x="1823" y="134"/>
                  </a:lnTo>
                  <a:lnTo>
                    <a:pt x="1834" y="131"/>
                  </a:lnTo>
                  <a:lnTo>
                    <a:pt x="1847" y="130"/>
                  </a:lnTo>
                  <a:lnTo>
                    <a:pt x="1857" y="131"/>
                  </a:lnTo>
                  <a:lnTo>
                    <a:pt x="1866" y="134"/>
                  </a:lnTo>
                  <a:lnTo>
                    <a:pt x="1874" y="140"/>
                  </a:lnTo>
                  <a:lnTo>
                    <a:pt x="1882" y="150"/>
                  </a:lnTo>
                  <a:lnTo>
                    <a:pt x="1888" y="159"/>
                  </a:lnTo>
                  <a:lnTo>
                    <a:pt x="1891" y="171"/>
                  </a:lnTo>
                  <a:lnTo>
                    <a:pt x="1892" y="185"/>
                  </a:lnTo>
                  <a:lnTo>
                    <a:pt x="1892" y="88"/>
                  </a:lnTo>
                  <a:lnTo>
                    <a:pt x="1872" y="82"/>
                  </a:lnTo>
                  <a:lnTo>
                    <a:pt x="1847" y="80"/>
                  </a:lnTo>
                  <a:lnTo>
                    <a:pt x="1822" y="82"/>
                  </a:lnTo>
                  <a:lnTo>
                    <a:pt x="1799" y="88"/>
                  </a:lnTo>
                  <a:lnTo>
                    <a:pt x="1779" y="99"/>
                  </a:lnTo>
                  <a:lnTo>
                    <a:pt x="1762" y="115"/>
                  </a:lnTo>
                  <a:lnTo>
                    <a:pt x="1749" y="131"/>
                  </a:lnTo>
                  <a:lnTo>
                    <a:pt x="1740" y="152"/>
                  </a:lnTo>
                  <a:lnTo>
                    <a:pt x="1734" y="174"/>
                  </a:lnTo>
                  <a:lnTo>
                    <a:pt x="1732" y="199"/>
                  </a:lnTo>
                  <a:lnTo>
                    <a:pt x="1732" y="205"/>
                  </a:lnTo>
                  <a:lnTo>
                    <a:pt x="1734" y="230"/>
                  </a:lnTo>
                  <a:lnTo>
                    <a:pt x="1740" y="253"/>
                  </a:lnTo>
                  <a:lnTo>
                    <a:pt x="1749" y="275"/>
                  </a:lnTo>
                  <a:lnTo>
                    <a:pt x="1762" y="294"/>
                  </a:lnTo>
                  <a:lnTo>
                    <a:pt x="1779" y="307"/>
                  </a:lnTo>
                  <a:lnTo>
                    <a:pt x="1799" y="317"/>
                  </a:lnTo>
                  <a:lnTo>
                    <a:pt x="1822" y="322"/>
                  </a:lnTo>
                  <a:lnTo>
                    <a:pt x="1847" y="324"/>
                  </a:lnTo>
                  <a:lnTo>
                    <a:pt x="1872" y="322"/>
                  </a:lnTo>
                  <a:lnTo>
                    <a:pt x="1893" y="317"/>
                  </a:lnTo>
                  <a:lnTo>
                    <a:pt x="1911" y="307"/>
                  </a:lnTo>
                  <a:lnTo>
                    <a:pt x="1927" y="294"/>
                  </a:lnTo>
                  <a:lnTo>
                    <a:pt x="1937" y="279"/>
                  </a:lnTo>
                  <a:lnTo>
                    <a:pt x="1940" y="275"/>
                  </a:lnTo>
                  <a:lnTo>
                    <a:pt x="1949" y="253"/>
                  </a:lnTo>
                  <a:lnTo>
                    <a:pt x="1955" y="230"/>
                  </a:lnTo>
                  <a:lnTo>
                    <a:pt x="1957" y="205"/>
                  </a:lnTo>
                  <a:lnTo>
                    <a:pt x="1957" y="199"/>
                  </a:lnTo>
                  <a:close/>
                </a:path>
              </a:pathLst>
            </a:custGeom>
            <a:solidFill>
              <a:srgbClr val="202B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27" name="Picture 122"/>
            <p:cNvPicPr>
              <a:picLocks noChangeAspect="1" noChangeArrowheads="1"/>
            </p:cNvPicPr>
            <p:nvPr/>
          </p:nvPicPr>
          <p:blipFill>
            <a:blip r:embed="rId56"/>
            <a:srcRect/>
            <a:stretch>
              <a:fillRect/>
            </a:stretch>
          </p:blipFill>
          <p:spPr bwMode="auto">
            <a:xfrm>
              <a:off x="8115" y="891"/>
              <a:ext cx="505" cy="2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8" name="TextBox 127"/>
          <p:cNvSpPr txBox="1"/>
          <p:nvPr/>
        </p:nvSpPr>
        <p:spPr>
          <a:xfrm>
            <a:off x="1835696" y="483518"/>
            <a:ext cx="7043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  <a:latin typeface="Gabriola" pitchFamily="82" charset="0"/>
                <a:ea typeface="Tahoma" pitchFamily="34" charset="0"/>
                <a:cs typeface="Tahoma" pitchFamily="34" charset="0"/>
              </a:rPr>
              <a:t>Комплект программно- методических материалов</a:t>
            </a:r>
          </a:p>
          <a:p>
            <a:r>
              <a:rPr lang="ru-RU" sz="3200" b="1" dirty="0" smtClean="0">
                <a:solidFill>
                  <a:srgbClr val="660033"/>
                </a:solidFill>
                <a:latin typeface="Gabriola" pitchFamily="82" charset="0"/>
                <a:ea typeface="Tahoma" pitchFamily="34" charset="0"/>
                <a:cs typeface="Tahoma" pitchFamily="34" charset="0"/>
              </a:rPr>
              <a:t>для педагогов к учебному курсу «Путь к успеху»</a:t>
            </a:r>
            <a:endParaRPr lang="ru-RU" sz="3200" b="1" dirty="0">
              <a:solidFill>
                <a:srgbClr val="660033"/>
              </a:solidFill>
              <a:latin typeface="Gabriola" pitchFamily="82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979712" y="1779662"/>
            <a:ext cx="2095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его состав входят:</a:t>
            </a:r>
            <a:endParaRPr lang="ru-RU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0" name="Капля 129"/>
          <p:cNvSpPr/>
          <p:nvPr/>
        </p:nvSpPr>
        <p:spPr>
          <a:xfrm>
            <a:off x="2123728" y="2211710"/>
            <a:ext cx="432048" cy="3600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1" name="Капля 130"/>
          <p:cNvSpPr/>
          <p:nvPr/>
        </p:nvSpPr>
        <p:spPr>
          <a:xfrm>
            <a:off x="2123728" y="2571750"/>
            <a:ext cx="432048" cy="3600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2" name="Капля 131"/>
          <p:cNvSpPr/>
          <p:nvPr/>
        </p:nvSpPr>
        <p:spPr>
          <a:xfrm>
            <a:off x="2123728" y="2931790"/>
            <a:ext cx="432048" cy="3600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ru-RU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" name="Капля 132"/>
          <p:cNvSpPr/>
          <p:nvPr/>
        </p:nvSpPr>
        <p:spPr>
          <a:xfrm>
            <a:off x="2123728" y="3291830"/>
            <a:ext cx="432048" cy="3600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ru-RU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4" name="Капля 133"/>
          <p:cNvSpPr/>
          <p:nvPr/>
        </p:nvSpPr>
        <p:spPr>
          <a:xfrm>
            <a:off x="2123728" y="3651870"/>
            <a:ext cx="432048" cy="41034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ru-RU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483768" y="2211710"/>
            <a:ext cx="4069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 учебного курса «Путь к успеху»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483768" y="2571750"/>
            <a:ext cx="3284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Методические рекомендации к нему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483768" y="2931790"/>
            <a:ext cx="4919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Видеоролики к материалам методических рекомендаций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483768" y="3651870"/>
            <a:ext cx="5636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Учебное пособие для обучающихся «Шаг вперёд «Путь к успеху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483768" y="4011910"/>
            <a:ext cx="6474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 повышения квалификации педагогов по вопросам применения</a:t>
            </a:r>
          </a:p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Учебно – методического обеспечения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483768" y="3291830"/>
            <a:ext cx="3406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Ссылки на полезные внешние ресурсы</a:t>
            </a:r>
            <a:endParaRPr lang="ru-RU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1" name="Капля 140"/>
          <p:cNvSpPr/>
          <p:nvPr/>
        </p:nvSpPr>
        <p:spPr>
          <a:xfrm>
            <a:off x="2123728" y="4083918"/>
            <a:ext cx="432048" cy="3600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b="1" dirty="0">
              <a:solidFill>
                <a:srgbClr val="66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  <p:bldP spid="133" grpId="0" animBg="1"/>
      <p:bldP spid="134" grpId="0" animBg="1"/>
      <p:bldP spid="135" grpId="0"/>
      <p:bldP spid="136" grpId="0"/>
      <p:bldP spid="137" grpId="0"/>
      <p:bldP spid="138" grpId="0"/>
      <p:bldP spid="139" grpId="0"/>
      <p:bldP spid="140" grpId="0"/>
      <p:bldP spid="141" grpId="0" animBg="1"/>
    </p:bldLst>
  </p:timing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5C91E6"/>
      </a:accent1>
      <a:accent2>
        <a:srgbClr val="4CD5D5"/>
      </a:accent2>
      <a:accent3>
        <a:srgbClr val="7A6DDD"/>
      </a:accent3>
      <a:accent4>
        <a:srgbClr val="EC59B6"/>
      </a:accent4>
      <a:accent5>
        <a:srgbClr val="F79E3A"/>
      </a:accent5>
      <a:accent6>
        <a:srgbClr val="EEDC14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1258</Words>
  <Application>Microsoft Office PowerPoint</Application>
  <PresentationFormat>Экран (16:9)</PresentationFormat>
  <Paragraphs>229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Tahoma</vt:lpstr>
      <vt:lpstr>Montserrat ExtraBold</vt:lpstr>
      <vt:lpstr>Gabriola</vt:lpstr>
      <vt:lpstr>Montserrat Light</vt:lpstr>
      <vt:lpstr>Wingdings</vt:lpstr>
      <vt:lpstr>Gautami</vt:lpstr>
      <vt:lpstr>CordiaUPC</vt:lpstr>
      <vt:lpstr>Juliet template</vt:lpstr>
      <vt:lpstr>  Учебно – методическое обеспечение по формированию у детей и обучающейся молодёжи устойчивых навыков и компетенций здорового способа жизни.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WANT BIG IMPACT? USE BIG IMAGE.</dc:title>
  <cp:lastModifiedBy>user</cp:lastModifiedBy>
  <cp:revision>134</cp:revision>
  <dcterms:modified xsi:type="dcterms:W3CDTF">2022-02-03T14:58:06Z</dcterms:modified>
</cp:coreProperties>
</file>